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79" r:id="rId4"/>
    <p:sldId id="278" r:id="rId5"/>
    <p:sldId id="299" r:id="rId6"/>
    <p:sldId id="300" r:id="rId7"/>
    <p:sldId id="301" r:id="rId8"/>
    <p:sldId id="307" r:id="rId9"/>
    <p:sldId id="303" r:id="rId10"/>
    <p:sldId id="305" r:id="rId11"/>
    <p:sldId id="306" r:id="rId12"/>
    <p:sldId id="308" r:id="rId13"/>
    <p:sldId id="280" r:id="rId14"/>
    <p:sldId id="298" r:id="rId15"/>
    <p:sldId id="309" r:id="rId16"/>
    <p:sldId id="310" r:id="rId17"/>
    <p:sldId id="297" r:id="rId18"/>
  </p:sldIdLst>
  <p:sldSz cx="12192000" cy="6858000"/>
  <p:notesSz cx="67691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16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54" autoAdjust="0"/>
    <p:restoredTop sz="86410" autoAdjust="0"/>
  </p:normalViewPr>
  <p:slideViewPr>
    <p:cSldViewPr>
      <p:cViewPr varScale="1">
        <p:scale>
          <a:sx n="92" d="100"/>
          <a:sy n="92" d="100"/>
        </p:scale>
        <p:origin x="750" y="114"/>
      </p:cViewPr>
      <p:guideLst>
        <p:guide orient="horz" pos="2183"/>
        <p:guide pos="1632"/>
      </p:guideLst>
    </p:cSldViewPr>
  </p:slideViewPr>
  <p:outlineViewPr>
    <p:cViewPr>
      <p:scale>
        <a:sx n="33" d="100"/>
        <a:sy n="33" d="100"/>
      </p:scale>
      <p:origin x="0" y="-83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-1998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7021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34257" y="0"/>
            <a:ext cx="2933277" cy="497021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F68F36D0-D698-455C-AA50-924427002D4D}" type="datetimeFigureOut">
              <a:rPr lang="en-GB" smtClean="0"/>
              <a:t>04/11/2021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2"/>
            <a:ext cx="2933277" cy="49702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34257" y="9408982"/>
            <a:ext cx="2933277" cy="49702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006ADC93-DAB0-4B2E-BB32-E504B07D85B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7759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6A5C5267-5C11-4C45-BAE5-CCB596448AE1}" type="datetimeFigureOut">
              <a:rPr lang="en-GB" smtClean="0"/>
              <a:t>04/11/2021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2550" y="742950"/>
            <a:ext cx="6604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66" tIns="45583" rIns="91166" bIns="45583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910" y="4705350"/>
            <a:ext cx="5415280" cy="4457700"/>
          </a:xfrm>
          <a:prstGeom prst="rect">
            <a:avLst/>
          </a:prstGeom>
        </p:spPr>
        <p:txBody>
          <a:bodyPr vert="horz" lIns="91166" tIns="45583" rIns="91166" bIns="4558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18442EB0-A846-45C6-8FD9-7B3FFC6963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2753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710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0721" indent="-284893">
              <a:defRPr>
                <a:solidFill>
                  <a:schemeClr val="tx1"/>
                </a:solidFill>
                <a:latin typeface="Arial" charset="0"/>
              </a:defRPr>
            </a:lvl2pPr>
            <a:lvl3pPr marL="1139571" indent="-227914">
              <a:defRPr>
                <a:solidFill>
                  <a:schemeClr val="tx1"/>
                </a:solidFill>
                <a:latin typeface="Arial" charset="0"/>
              </a:defRPr>
            </a:lvl3pPr>
            <a:lvl4pPr marL="1595399" indent="-227914">
              <a:defRPr>
                <a:solidFill>
                  <a:schemeClr val="tx1"/>
                </a:solidFill>
                <a:latin typeface="Arial" charset="0"/>
              </a:defRPr>
            </a:lvl4pPr>
            <a:lvl5pPr marL="2051228" indent="-227914">
              <a:defRPr>
                <a:solidFill>
                  <a:schemeClr val="tx1"/>
                </a:solidFill>
                <a:latin typeface="Arial" charset="0"/>
              </a:defRPr>
            </a:lvl5pPr>
            <a:lvl6pPr marL="2507056" indent="-2279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62885" indent="-2279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18713" indent="-2279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74541" indent="-2279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98C1ECA-5BC7-47D9-A30D-B42269AFE5B6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2550" y="742950"/>
            <a:ext cx="6604000" cy="371475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432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dirty="0"/>
              <a:t>Date</a:t>
            </a:r>
          </a:p>
        </p:txBody>
      </p:sp>
      <p:sp>
        <p:nvSpPr>
          <p:cNvPr id="808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BA0FF7-33CA-4C78-8D32-DDB614B1B5FF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09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2950"/>
            <a:ext cx="6605587" cy="3716338"/>
          </a:xfrm>
          <a:ln/>
        </p:spPr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8478" y="4705350"/>
            <a:ext cx="5412146" cy="445770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082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2352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6975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04/11/2021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408" y="296652"/>
            <a:ext cx="10972800" cy="1143000"/>
          </a:xfrm>
        </p:spPr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04/11/2021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04/11/2021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440" y="760729"/>
            <a:ext cx="1008112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440" y="1967231"/>
            <a:ext cx="10081120" cy="438912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04/11/2021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04/11/2021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04/11/2021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04/11/2021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412" y="26064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04/11/2021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04/11/2021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04/11/2021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04/11/2021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32973C-BC0E-499B-8DDE-2AA734AC9C48}" type="datetimeFigureOut">
              <a:rPr lang="en-GB" smtClean="0"/>
              <a:t>04/11/2021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islamandlibertynetwork.org/why-are-muslim-majority-countries-lagging-behind-by-mohammed-amin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2922" y="2051847"/>
            <a:ext cx="5710467" cy="1908212"/>
          </a:xfrm>
        </p:spPr>
        <p:txBody>
          <a:bodyPr>
            <a:noAutofit/>
          </a:bodyPr>
          <a:lstStyle/>
          <a:p>
            <a:pPr algn="ctr"/>
            <a:r>
              <a:rPr lang="en-GB" sz="4400" dirty="0"/>
              <a:t>Welcoming Remarks</a:t>
            </a:r>
            <a:br>
              <a:rPr lang="en-GB" sz="4400" dirty="0"/>
            </a:br>
            <a:r>
              <a:rPr lang="en-GB" sz="4400" dirty="0"/>
              <a:t>+</a:t>
            </a:r>
            <a:br>
              <a:rPr lang="en-GB" sz="4400" dirty="0"/>
            </a:br>
            <a:r>
              <a:rPr lang="en-GB" sz="4400" dirty="0"/>
              <a:t>Why ILN is vital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609" y="4329100"/>
            <a:ext cx="7854696" cy="1764196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GB" dirty="0">
                <a:latin typeface="Arial" pitchFamily="34" charset="0"/>
                <a:cs typeface="Arial" pitchFamily="34" charset="0"/>
              </a:rPr>
              <a:t>Mohammed Amin MBE</a:t>
            </a:r>
            <a:r>
              <a:rPr lang="it-IT" dirty="0">
                <a:latin typeface="Arial" pitchFamily="34" charset="0"/>
                <a:cs typeface="Arial" pitchFamily="34" charset="0"/>
              </a:rPr>
              <a:t> FRSA MA FCA AMCT CTA(Fellow)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dirty="0">
                <a:latin typeface="Arial" pitchFamily="34" charset="0"/>
                <a:cs typeface="Arial" pitchFamily="34" charset="0"/>
              </a:rPr>
              <a:t>Chairman</a:t>
            </a:r>
          </a:p>
          <a:p>
            <a:pPr algn="l"/>
            <a:r>
              <a:rPr lang="en-GB" dirty="0">
                <a:latin typeface="Arial" pitchFamily="34" charset="0"/>
                <a:cs typeface="Arial" pitchFamily="34" charset="0"/>
              </a:rPr>
              <a:t>Islam &amp; Liberty Network Council</a:t>
            </a:r>
          </a:p>
          <a:p>
            <a:pPr algn="l"/>
            <a:r>
              <a:rPr lang="en-GB" dirty="0">
                <a:latin typeface="Arial" pitchFamily="34" charset="0"/>
                <a:cs typeface="Arial" pitchFamily="34" charset="0"/>
              </a:rPr>
              <a:t>5 November 2021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034996" y="1016732"/>
            <a:ext cx="10209576" cy="666074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dirty="0">
                <a:latin typeface="Arial" pitchFamily="34" charset="0"/>
                <a:cs typeface="Arial" pitchFamily="34" charset="0"/>
              </a:rPr>
              <a:t>8</a:t>
            </a:r>
            <a:r>
              <a:rPr lang="en-GB" sz="3200" baseline="30000" dirty="0">
                <a:latin typeface="Arial" pitchFamily="34" charset="0"/>
                <a:cs typeface="Arial" pitchFamily="34" charset="0"/>
              </a:rPr>
              <a:t>th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 Islam &amp; Liberty Network Conference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4514076-149C-46AB-9E0E-403A9137C69D}"/>
              </a:ext>
            </a:extLst>
          </p:cNvPr>
          <p:cNvGrpSpPr/>
          <p:nvPr/>
        </p:nvGrpSpPr>
        <p:grpSpPr>
          <a:xfrm>
            <a:off x="8508268" y="908720"/>
            <a:ext cx="3288236" cy="3728277"/>
            <a:chOff x="213360" y="474261"/>
            <a:chExt cx="4404360" cy="4646379"/>
          </a:xfrm>
        </p:grpSpPr>
        <p:pic>
          <p:nvPicPr>
            <p:cNvPr id="11" name="Picture Placeholder 16">
              <a:extLst>
                <a:ext uri="{FF2B5EF4-FFF2-40B4-BE49-F238E27FC236}">
                  <a16:creationId xmlns:a16="http://schemas.microsoft.com/office/drawing/2014/main" id="{3F9AB03D-30AF-4E15-A293-AD2FFC8AB038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76" r="7976"/>
            <a:stretch>
              <a:fillRect/>
            </a:stretch>
          </p:blipFill>
          <p:spPr>
            <a:xfrm>
              <a:off x="213360" y="474261"/>
              <a:ext cx="4404360" cy="4646379"/>
            </a:xfrm>
            <a:custGeom>
              <a:avLst/>
              <a:gdLst>
                <a:gd name="connsiteX0" fmla="*/ 2214261 w 4428523"/>
                <a:gd name="connsiteY0" fmla="*/ 0 h 5137089"/>
                <a:gd name="connsiteX1" fmla="*/ 4428523 w 4428523"/>
                <a:gd name="connsiteY1" fmla="*/ 1107131 h 5137089"/>
                <a:gd name="connsiteX2" fmla="*/ 4428523 w 4428523"/>
                <a:gd name="connsiteY2" fmla="*/ 4029957 h 5137089"/>
                <a:gd name="connsiteX3" fmla="*/ 2214261 w 4428523"/>
                <a:gd name="connsiteY3" fmla="*/ 5137089 h 5137089"/>
                <a:gd name="connsiteX4" fmla="*/ 0 w 4428523"/>
                <a:gd name="connsiteY4" fmla="*/ 4029957 h 5137089"/>
                <a:gd name="connsiteX5" fmla="*/ 0 w 4428523"/>
                <a:gd name="connsiteY5" fmla="*/ 1107131 h 5137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28523" h="5137089">
                  <a:moveTo>
                    <a:pt x="2214261" y="0"/>
                  </a:moveTo>
                  <a:lnTo>
                    <a:pt x="4428523" y="1107131"/>
                  </a:lnTo>
                  <a:lnTo>
                    <a:pt x="4428523" y="4029957"/>
                  </a:lnTo>
                  <a:lnTo>
                    <a:pt x="2214261" y="5137089"/>
                  </a:lnTo>
                  <a:lnTo>
                    <a:pt x="0" y="4029957"/>
                  </a:lnTo>
                  <a:lnTo>
                    <a:pt x="0" y="1107131"/>
                  </a:lnTo>
                  <a:close/>
                </a:path>
              </a:pathLst>
            </a:custGeom>
          </p:spPr>
        </p:pic>
        <p:pic>
          <p:nvPicPr>
            <p:cNvPr id="12" name="Picture 11" descr="A picture containing text, stationary, envelope, businesscard&#10;&#10;Description automatically generated">
              <a:extLst>
                <a:ext uri="{FF2B5EF4-FFF2-40B4-BE49-F238E27FC236}">
                  <a16:creationId xmlns:a16="http://schemas.microsoft.com/office/drawing/2014/main" id="{6909FF99-B60C-438E-8F39-4162FF570A2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024" y="1092903"/>
              <a:ext cx="3677032" cy="3618842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02677AA7-DC38-4272-9E52-C89EAF62451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7428" y="1772816"/>
              <a:ext cx="3093365" cy="18784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43513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72374-D3AB-4B02-9D1D-9F5F50B79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688" y="872716"/>
            <a:ext cx="10081120" cy="814989"/>
          </a:xfrm>
        </p:spPr>
        <p:txBody>
          <a:bodyPr>
            <a:normAutofit/>
          </a:bodyPr>
          <a:lstStyle/>
          <a:p>
            <a:r>
              <a:rPr lang="en-GB" dirty="0"/>
              <a:t>Ottoman Turkey v Japan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F46FEC3-7032-4139-814B-F1D97EE65D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8373069"/>
              </p:ext>
            </p:extLst>
          </p:nvPr>
        </p:nvGraphicFramePr>
        <p:xfrm>
          <a:off x="1055688" y="1808820"/>
          <a:ext cx="10225136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8264">
                  <a:extLst>
                    <a:ext uri="{9D8B030D-6E8A-4147-A177-3AD203B41FA5}">
                      <a16:colId xmlns:a16="http://schemas.microsoft.com/office/drawing/2014/main" val="3307015751"/>
                    </a:ext>
                  </a:extLst>
                </a:gridCol>
                <a:gridCol w="5346872">
                  <a:extLst>
                    <a:ext uri="{9D8B030D-6E8A-4147-A177-3AD203B41FA5}">
                      <a16:colId xmlns:a16="http://schemas.microsoft.com/office/drawing/2014/main" val="28585833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3200" dirty="0"/>
                        <a:t>Ottoman Turkey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Japan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2290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dirty="0"/>
                        <a:t>Next door to Europe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1853 Black ships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7211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dirty="0"/>
                        <a:t>Failed to industrialise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1868 Meiji Restoration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6308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dirty="0"/>
                        <a:t>Failed to promote mass literacy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1904/1905 Defeated Russia in war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24406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5CF35F1-EAEE-4151-8D5C-5BE0C0B319EE}"/>
              </a:ext>
            </a:extLst>
          </p:cNvPr>
          <p:cNvSpPr txBox="1"/>
          <p:nvPr/>
        </p:nvSpPr>
        <p:spPr>
          <a:xfrm>
            <a:off x="1163452" y="4734095"/>
            <a:ext cx="102251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“What Went Wrong?: Western Impact and Middle Eastern Response” by Bernard Lewis</a:t>
            </a:r>
          </a:p>
          <a:p>
            <a:r>
              <a:rPr lang="en-GB" sz="2400" dirty="0">
                <a:solidFill>
                  <a:srgbClr val="FF0000"/>
                </a:solidFill>
              </a:rPr>
              <a:t>Despite title, all about Ottoman Turkey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C74AD2-EFC9-45FD-B411-F30327DABC95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10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748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3EF29-DE3D-4994-979D-8074CCDE7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224644"/>
            <a:ext cx="11074400" cy="1143000"/>
          </a:xfrm>
        </p:spPr>
        <p:txBody>
          <a:bodyPr/>
          <a:lstStyle/>
          <a:p>
            <a:r>
              <a:rPr lang="en-GB" dirty="0"/>
              <a:t>Pakistan v Korea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79F8277-1FC7-435A-94CF-C06A0E4A4B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258102"/>
              </p:ext>
            </p:extLst>
          </p:nvPr>
        </p:nvGraphicFramePr>
        <p:xfrm>
          <a:off x="1050740" y="1367644"/>
          <a:ext cx="1008112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7228">
                  <a:extLst>
                    <a:ext uri="{9D8B030D-6E8A-4147-A177-3AD203B41FA5}">
                      <a16:colId xmlns:a16="http://schemas.microsoft.com/office/drawing/2014/main" val="2025263163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1141699946"/>
                    </a:ext>
                  </a:extLst>
                </a:gridCol>
                <a:gridCol w="1980220">
                  <a:extLst>
                    <a:ext uri="{9D8B030D-6E8A-4147-A177-3AD203B41FA5}">
                      <a16:colId xmlns:a16="http://schemas.microsoft.com/office/drawing/2014/main" val="88517531"/>
                    </a:ext>
                  </a:extLst>
                </a:gridCol>
                <a:gridCol w="1255440">
                  <a:extLst>
                    <a:ext uri="{9D8B030D-6E8A-4147-A177-3AD203B41FA5}">
                      <a16:colId xmlns:a16="http://schemas.microsoft.com/office/drawing/2014/main" val="291333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/>
                        <a:t>Pakistan</a:t>
                      </a:r>
                    </a:p>
                    <a:p>
                      <a:pPr algn="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/>
                        <a:t>South Korea</a:t>
                      </a:r>
                    </a:p>
                    <a:p>
                      <a:pPr algn="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200" dirty="0"/>
                        <a:t>Ratio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13152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3200" b="1" dirty="0">
                          <a:solidFill>
                            <a:srgbClr val="FF0000"/>
                          </a:solidFill>
                        </a:rPr>
                        <a:t>1950</a:t>
                      </a:r>
                      <a:r>
                        <a:rPr lang="en-GB" sz="3200" dirty="0"/>
                        <a:t> GDP per person (Source Nationmaster)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200" dirty="0"/>
                        <a:t>$ 650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200" dirty="0"/>
                        <a:t>$ 876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200" dirty="0"/>
                        <a:t>1.3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299979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3200" b="1" dirty="0">
                          <a:solidFill>
                            <a:srgbClr val="FF0000"/>
                          </a:solidFill>
                        </a:rPr>
                        <a:t>2013</a:t>
                      </a:r>
                      <a:r>
                        <a:rPr lang="en-GB" sz="3200" dirty="0"/>
                        <a:t> GDP per capita, PPP, source IMF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200" dirty="0"/>
                        <a:t>$ 4,574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200" dirty="0"/>
                        <a:t>$ 33,791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200" dirty="0"/>
                        <a:t>7.4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398066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92E0E83-7A36-45A9-AC94-AF4A826789E8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11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894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75FEE-1CC0-4242-8685-16DFAA3B0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“Why are Muslim majority countries lagging behind?”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771B9-95C2-4C7F-B899-883D97491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967231"/>
            <a:ext cx="10081120" cy="3838033"/>
          </a:xfrm>
        </p:spPr>
        <p:txBody>
          <a:bodyPr/>
          <a:lstStyle/>
          <a:p>
            <a:r>
              <a:rPr lang="en-GB" dirty="0"/>
              <a:t>Personal article for ILN</a:t>
            </a:r>
          </a:p>
          <a:p>
            <a:r>
              <a:rPr lang="en-GB" dirty="0"/>
              <a:t>Published September 2020</a:t>
            </a:r>
          </a:p>
          <a:p>
            <a:r>
              <a:rPr lang="en-GB" dirty="0"/>
              <a:t>Key message:</a:t>
            </a:r>
          </a:p>
          <a:p>
            <a:pPr lvl="1"/>
            <a:r>
              <a:rPr lang="en-GB" dirty="0"/>
              <a:t>Some religious beliefs are conducive to worldly success; some are not.</a:t>
            </a:r>
          </a:p>
          <a:p>
            <a:pPr lvl="1"/>
            <a:r>
              <a:rPr lang="en-GB" dirty="0"/>
              <a:t>Specific example contrasting two Christian groups.</a:t>
            </a:r>
          </a:p>
          <a:p>
            <a:r>
              <a:rPr lang="en-GB" dirty="0">
                <a:hlinkClick r:id="rId2"/>
              </a:rPr>
              <a:t>https://islamandlibertynetwork.org/why-are-muslim-majority-countries-lagging-behind-by-mohammed-amin/</a:t>
            </a:r>
            <a:r>
              <a:rPr lang="en-GB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8EDAD9-EB2E-4853-86F8-9B3D90FEBFAC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12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679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CCF56-0B80-4274-8B0B-ABCAFDCCA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3632" y="2420888"/>
            <a:ext cx="6192688" cy="1362456"/>
          </a:xfrm>
        </p:spPr>
        <p:txBody>
          <a:bodyPr/>
          <a:lstStyle/>
          <a:p>
            <a:r>
              <a:rPr lang="en-GB" dirty="0"/>
              <a:t>ILN’s mission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54A649-CD08-486C-A089-52B3C5AD3F45}"/>
              </a:ext>
            </a:extLst>
          </p:cNvPr>
          <p:cNvSpPr txBox="1"/>
          <p:nvPr/>
        </p:nvSpPr>
        <p:spPr>
          <a:xfrm>
            <a:off x="-8876" y="6294120"/>
            <a:ext cx="1064316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13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454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068989-9B29-4903-80AF-C4C5F82F397B}"/>
              </a:ext>
            </a:extLst>
          </p:cNvPr>
          <p:cNvSpPr txBox="1"/>
          <p:nvPr/>
        </p:nvSpPr>
        <p:spPr>
          <a:xfrm>
            <a:off x="623392" y="1305341"/>
            <a:ext cx="111612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cs typeface="Times New Roman" panose="02020603050405020304" pitchFamily="18" charset="0"/>
              </a:rPr>
              <a:t>The Islam &amp; Liberty Network exists to advance the understanding of </a:t>
            </a:r>
            <a:r>
              <a:rPr lang="en-GB" sz="5400" dirty="0">
                <a:solidFill>
                  <a:srgbClr val="00B050"/>
                </a:solidFill>
                <a:cs typeface="Times New Roman" panose="02020603050405020304" pitchFamily="18" charset="0"/>
              </a:rPr>
              <a:t>religious</a:t>
            </a:r>
            <a:r>
              <a:rPr lang="en-GB" sz="5400" dirty="0">
                <a:cs typeface="Times New Roman" panose="02020603050405020304" pitchFamily="18" charset="0"/>
              </a:rPr>
              <a:t>, </a:t>
            </a:r>
            <a:r>
              <a:rPr lang="en-GB" sz="5400" dirty="0">
                <a:solidFill>
                  <a:srgbClr val="00B050"/>
                </a:solidFill>
                <a:cs typeface="Times New Roman" panose="02020603050405020304" pitchFamily="18" charset="0"/>
              </a:rPr>
              <a:t>political</a:t>
            </a:r>
            <a:r>
              <a:rPr lang="en-GB" sz="5400" dirty="0">
                <a:cs typeface="Times New Roman" panose="02020603050405020304" pitchFamily="18" charset="0"/>
              </a:rPr>
              <a:t>, and </a:t>
            </a:r>
            <a:r>
              <a:rPr lang="en-GB" sz="5400" dirty="0">
                <a:solidFill>
                  <a:srgbClr val="00B050"/>
                </a:solidFill>
                <a:cs typeface="Times New Roman" panose="02020603050405020304" pitchFamily="18" charset="0"/>
              </a:rPr>
              <a:t>economic</a:t>
            </a:r>
            <a:r>
              <a:rPr lang="en-GB" sz="5400" dirty="0">
                <a:cs typeface="Times New Roman" panose="02020603050405020304" pitchFamily="18" charset="0"/>
              </a:rPr>
              <a:t> </a:t>
            </a:r>
            <a:r>
              <a:rPr lang="en-GB" sz="5400" dirty="0">
                <a:solidFill>
                  <a:srgbClr val="00B050"/>
                </a:solidFill>
                <a:cs typeface="Times New Roman" panose="02020603050405020304" pitchFamily="18" charset="0"/>
              </a:rPr>
              <a:t>freedom</a:t>
            </a:r>
            <a:r>
              <a:rPr lang="en-GB" sz="5400" dirty="0">
                <a:cs typeface="Times New Roman" panose="02020603050405020304" pitchFamily="18" charset="0"/>
              </a:rPr>
              <a:t> for peace and prosperity in Muslim majority countries.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56B6CB-45D3-4CE9-970C-4BAE4C729A0B}"/>
              </a:ext>
            </a:extLst>
          </p:cNvPr>
          <p:cNvSpPr txBox="1"/>
          <p:nvPr/>
        </p:nvSpPr>
        <p:spPr>
          <a:xfrm>
            <a:off x="-8876" y="6294120"/>
            <a:ext cx="1064316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14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0749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3EA51-5697-43B6-905C-338EB2503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7608" y="2492896"/>
            <a:ext cx="6840760" cy="1362456"/>
          </a:xfrm>
        </p:spPr>
        <p:txBody>
          <a:bodyPr/>
          <a:lstStyle/>
          <a:p>
            <a:r>
              <a:rPr lang="en-GB" dirty="0"/>
              <a:t>Achieving change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7C4B53-02D9-4F96-B98C-E5AF758CC317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15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458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4965C-4D6D-4B89-B78E-99CCAED97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needed?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68DBB-89FA-43FD-A279-02620471B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967231"/>
            <a:ext cx="10081120" cy="3874037"/>
          </a:xfrm>
        </p:spPr>
        <p:txBody>
          <a:bodyPr/>
          <a:lstStyle/>
          <a:p>
            <a:r>
              <a:rPr lang="en-GB" dirty="0"/>
              <a:t>Courage</a:t>
            </a:r>
          </a:p>
          <a:p>
            <a:pPr lvl="1"/>
            <a:r>
              <a:rPr lang="en-GB" dirty="0"/>
              <a:t>Speaking is dangerous in many countries</a:t>
            </a:r>
          </a:p>
          <a:p>
            <a:pPr lvl="1"/>
            <a:r>
              <a:rPr lang="en-GB" dirty="0"/>
              <a:t>Even in safe countries, risks ostracism</a:t>
            </a:r>
          </a:p>
          <a:p>
            <a:r>
              <a:rPr lang="en-GB" dirty="0"/>
              <a:t>Academic rigour</a:t>
            </a:r>
          </a:p>
          <a:p>
            <a:pPr lvl="1"/>
            <a:r>
              <a:rPr lang="en-GB" dirty="0"/>
              <a:t>Our views must be better researched than our opponents</a:t>
            </a:r>
          </a:p>
          <a:p>
            <a:r>
              <a:rPr lang="en-GB" dirty="0"/>
              <a:t>Clarity</a:t>
            </a:r>
          </a:p>
          <a:p>
            <a:pPr lvl="1"/>
            <a:r>
              <a:rPr lang="en-GB" dirty="0"/>
              <a:t>The backwardness of Muslim majority countries is no accident</a:t>
            </a:r>
          </a:p>
          <a:p>
            <a:pPr lvl="1"/>
            <a:r>
              <a:rPr lang="en-GB" dirty="0"/>
              <a:t>The reasons are internal, not external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B34C47-2748-4411-BCE3-56609393D478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16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3310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0613C-67C6-4D77-95D4-402FCB913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404" y="1952836"/>
            <a:ext cx="10729192" cy="1362456"/>
          </a:xfrm>
        </p:spPr>
        <p:txBody>
          <a:bodyPr/>
          <a:lstStyle/>
          <a:p>
            <a:r>
              <a:rPr lang="en-GB" dirty="0"/>
              <a:t>Alone, each can do something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8581B5-7EC8-4EF0-A6A3-D37E03987B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5400" y="3429000"/>
            <a:ext cx="11197244" cy="1509712"/>
          </a:xfrm>
        </p:spPr>
        <p:txBody>
          <a:bodyPr>
            <a:normAutofit/>
          </a:bodyPr>
          <a:lstStyle/>
          <a:p>
            <a:r>
              <a:rPr lang="en-GB" sz="5400" dirty="0"/>
              <a:t>Together, we can change the world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04D7CE-656C-469C-8859-EA067DBF9468}"/>
              </a:ext>
            </a:extLst>
          </p:cNvPr>
          <p:cNvSpPr txBox="1"/>
          <p:nvPr/>
        </p:nvSpPr>
        <p:spPr>
          <a:xfrm>
            <a:off x="-8876" y="6294120"/>
            <a:ext cx="1064316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17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286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19436" y="275556"/>
            <a:ext cx="8229600" cy="1143000"/>
          </a:xfrm>
        </p:spPr>
        <p:txBody>
          <a:bodyPr/>
          <a:lstStyle/>
          <a:p>
            <a:pPr eaLnBrk="1" hangingPunct="1"/>
            <a:r>
              <a:rPr lang="en-GB" dirty="0"/>
              <a:t>Synopsis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091444" y="1520788"/>
            <a:ext cx="10261140" cy="3276364"/>
          </a:xfrm>
        </p:spPr>
        <p:txBody>
          <a:bodyPr>
            <a:noAutofit/>
          </a:bodyPr>
          <a:lstStyle/>
          <a:p>
            <a:r>
              <a:rPr lang="en-GB" sz="4000" dirty="0"/>
              <a:t>The speaker</a:t>
            </a:r>
          </a:p>
          <a:p>
            <a:r>
              <a:rPr lang="en-GB" sz="4000" dirty="0"/>
              <a:t>The world today</a:t>
            </a:r>
          </a:p>
          <a:p>
            <a:r>
              <a:rPr lang="en-GB" sz="4000" dirty="0"/>
              <a:t>Beliefs matter</a:t>
            </a:r>
          </a:p>
          <a:p>
            <a:r>
              <a:rPr lang="en-GB" sz="4000" dirty="0"/>
              <a:t>ILN’s mission</a:t>
            </a:r>
          </a:p>
          <a:p>
            <a:r>
              <a:rPr lang="en-GB" sz="4200" dirty="0"/>
              <a:t>Achieving change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EA88BE-C9E9-40A8-90EA-A18BDFD2D908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2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407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CCF56-0B80-4274-8B0B-ABCAFDCCA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9946" y="2456892"/>
            <a:ext cx="4477579" cy="1362456"/>
          </a:xfrm>
        </p:spPr>
        <p:txBody>
          <a:bodyPr/>
          <a:lstStyle/>
          <a:p>
            <a:r>
              <a:rPr lang="en-GB" dirty="0"/>
              <a:t>The speaker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30AC74-6972-4FF6-9E3B-2CA9621831A9}"/>
              </a:ext>
            </a:extLst>
          </p:cNvPr>
          <p:cNvSpPr txBox="1"/>
          <p:nvPr/>
        </p:nvSpPr>
        <p:spPr>
          <a:xfrm>
            <a:off x="-8876" y="6294120"/>
            <a:ext cx="1064316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3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78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082033" y="800708"/>
            <a:ext cx="8456641" cy="595312"/>
          </a:xfrm>
        </p:spPr>
        <p:txBody>
          <a:bodyPr>
            <a:noAutofit/>
          </a:bodyPr>
          <a:lstStyle/>
          <a:p>
            <a:pPr algn="l" eaLnBrk="1" hangingPunct="1"/>
            <a:r>
              <a:rPr lang="en-GB" dirty="0"/>
              <a:t>Mohammed Amin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3890198" y="1327684"/>
            <a:ext cx="7750418" cy="4966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695325"/>
            <a:r>
              <a:rPr lang="en-GB" sz="2400" dirty="0"/>
              <a:t>Mohammed Amin was born in Pakistan but has lived in the UK since the age of 2. </a:t>
            </a:r>
          </a:p>
          <a:p>
            <a:pPr defTabSz="695325"/>
            <a:endParaRPr lang="en-GB" sz="2400" dirty="0"/>
          </a:p>
          <a:p>
            <a:pPr defTabSz="695325"/>
            <a:r>
              <a:rPr lang="en-GB" sz="2400" dirty="0"/>
              <a:t>Despite poor and illiterate parents, he attended Cambridge University, and became a partner in PricewaterhouseCoopers.</a:t>
            </a:r>
          </a:p>
          <a:p>
            <a:pPr defTabSz="695325"/>
            <a:endParaRPr lang="en-GB" sz="2400" dirty="0"/>
          </a:p>
          <a:p>
            <a:pPr defTabSz="695325"/>
            <a:r>
              <a:rPr lang="en-GB" sz="2400" dirty="0"/>
              <a:t>As well as ILN, he is active in many other organisations which are listed on his website’s “About me” page.</a:t>
            </a:r>
          </a:p>
          <a:p>
            <a:pPr defTabSz="695325"/>
            <a:endParaRPr lang="en-GB" sz="2400" dirty="0"/>
          </a:p>
          <a:p>
            <a:pPr defTabSz="695325"/>
            <a:r>
              <a:rPr lang="en-GB" sz="2400" dirty="0"/>
              <a:t>He is speaking in a purely personal capacity.</a:t>
            </a:r>
          </a:p>
          <a:p>
            <a:pPr marL="1587" lvl="1" defTabSz="695325">
              <a:spcBef>
                <a:spcPct val="0"/>
              </a:spcBef>
            </a:pPr>
            <a:endParaRPr lang="en-GB" sz="2400" dirty="0"/>
          </a:p>
          <a:p>
            <a:pPr marL="1587" lvl="1" defTabSz="695325">
              <a:spcBef>
                <a:spcPct val="0"/>
              </a:spcBef>
            </a:pPr>
            <a:r>
              <a:rPr lang="en-GB" sz="2400" b="1" dirty="0">
                <a:solidFill>
                  <a:srgbClr val="FF0000"/>
                </a:solidFill>
              </a:rPr>
              <a:t>www.mohammedamin.com</a:t>
            </a:r>
            <a:endParaRPr lang="en-GB" sz="2400" dirty="0"/>
          </a:p>
          <a:p>
            <a:pPr marL="1587" lvl="1" defTabSz="695325">
              <a:spcBef>
                <a:spcPct val="0"/>
              </a:spcBef>
            </a:pPr>
            <a:endParaRPr lang="en-GB" dirty="0"/>
          </a:p>
        </p:txBody>
      </p:sp>
      <p:sp>
        <p:nvSpPr>
          <p:cNvPr id="7175" name="Text Box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blackWhite">
          <a:xfrm>
            <a:off x="1535114" y="12701"/>
            <a:ext cx="128587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63500" tIns="0" rIns="64800" bIns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444" y="1396020"/>
            <a:ext cx="2438400" cy="3657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48D1F92-C22F-4DCF-884E-74CAE48946DA}"/>
              </a:ext>
            </a:extLst>
          </p:cNvPr>
          <p:cNvSpPr txBox="1"/>
          <p:nvPr/>
        </p:nvSpPr>
        <p:spPr>
          <a:xfrm>
            <a:off x="-8877" y="6294120"/>
            <a:ext cx="1090909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4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827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CCF56-0B80-4274-8B0B-ABCAFDCCA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3662" y="2492896"/>
            <a:ext cx="6084676" cy="1362456"/>
          </a:xfrm>
        </p:spPr>
        <p:txBody>
          <a:bodyPr/>
          <a:lstStyle/>
          <a:p>
            <a:r>
              <a:rPr lang="en-GB" sz="6000" dirty="0"/>
              <a:t>The world today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54A649-CD08-486C-A089-52B3C5AD3F45}"/>
              </a:ext>
            </a:extLst>
          </p:cNvPr>
          <p:cNvSpPr txBox="1"/>
          <p:nvPr/>
        </p:nvSpPr>
        <p:spPr>
          <a:xfrm>
            <a:off x="-8876" y="6294120"/>
            <a:ext cx="1064316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5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155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BAB5C-E09C-4138-A849-E653BE6BD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Countries ranked by GDP per capita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F2668C6-1D4C-4C8D-B23D-96F03B4911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364" y="1520789"/>
            <a:ext cx="11506448" cy="1908211"/>
          </a:xfrm>
          <a:prstGeom prst="rect">
            <a:avLst/>
          </a:prstGeom>
        </p:spPr>
      </p:pic>
      <p:sp>
        <p:nvSpPr>
          <p:cNvPr id="9" name="Arrow: Right 8">
            <a:extLst>
              <a:ext uri="{FF2B5EF4-FFF2-40B4-BE49-F238E27FC236}">
                <a16:creationId xmlns:a16="http://schemas.microsoft.com/office/drawing/2014/main" id="{EB0D1164-D98E-4E1D-983C-E444A2A7EE89}"/>
              </a:ext>
            </a:extLst>
          </p:cNvPr>
          <p:cNvSpPr/>
          <p:nvPr/>
        </p:nvSpPr>
        <p:spPr>
          <a:xfrm>
            <a:off x="2738627" y="4185083"/>
            <a:ext cx="6714746" cy="1152128"/>
          </a:xfrm>
          <a:prstGeom prst="rightArrow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4983BA-F1A4-4BF3-B22F-3CEDD06FA007}"/>
              </a:ext>
            </a:extLst>
          </p:cNvPr>
          <p:cNvSpPr txBox="1"/>
          <p:nvPr/>
        </p:nvSpPr>
        <p:spPr>
          <a:xfrm>
            <a:off x="523282" y="4365762"/>
            <a:ext cx="1800200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000" dirty="0"/>
              <a:t>Richer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F53A68-3C03-4A50-88E5-D4E93B212863}"/>
              </a:ext>
            </a:extLst>
          </p:cNvPr>
          <p:cNvSpPr txBox="1"/>
          <p:nvPr/>
        </p:nvSpPr>
        <p:spPr>
          <a:xfrm>
            <a:off x="9948428" y="4420642"/>
            <a:ext cx="1800200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000" dirty="0"/>
              <a:t>Poorer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59AE49F-C611-41A9-B553-60C650BDB657}"/>
              </a:ext>
            </a:extLst>
          </p:cNvPr>
          <p:cNvSpPr txBox="1"/>
          <p:nvPr/>
        </p:nvSpPr>
        <p:spPr>
          <a:xfrm>
            <a:off x="1055440" y="5172695"/>
            <a:ext cx="9793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rgbClr val="00B050"/>
                </a:solidFill>
              </a:rPr>
              <a:t>OIC members coloured green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F5EF38-0559-4C0A-B5B4-27DA297A2190}"/>
              </a:ext>
            </a:extLst>
          </p:cNvPr>
          <p:cNvSpPr txBox="1"/>
          <p:nvPr/>
        </p:nvSpPr>
        <p:spPr>
          <a:xfrm>
            <a:off x="-8876" y="6294120"/>
            <a:ext cx="1064316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6</a:t>
            </a:fld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549ED88-92A3-4C93-B6F8-57B7E8E6BB88}"/>
              </a:ext>
            </a:extLst>
          </p:cNvPr>
          <p:cNvSpPr txBox="1"/>
          <p:nvPr/>
        </p:nvSpPr>
        <p:spPr>
          <a:xfrm>
            <a:off x="384532" y="3546141"/>
            <a:ext cx="2232248" cy="58477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B050"/>
                </a:solidFill>
              </a:rPr>
              <a:t>6 oil states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A467AE2-6BA4-4111-953C-3D08DB482048}"/>
              </a:ext>
            </a:extLst>
          </p:cNvPr>
          <p:cNvSpPr txBox="1"/>
          <p:nvPr/>
        </p:nvSpPr>
        <p:spPr>
          <a:xfrm>
            <a:off x="3052077" y="4388536"/>
            <a:ext cx="6156684" cy="707886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00B050"/>
                </a:solidFill>
              </a:rPr>
              <a:t>Muslims tend to be poor</a:t>
            </a:r>
          </a:p>
        </p:txBody>
      </p:sp>
    </p:spTree>
    <p:extLst>
      <p:ext uri="{BB962C8B-B14F-4D97-AF65-F5344CB8AC3E}">
        <p14:creationId xmlns:p14="http://schemas.microsoft.com/office/powerpoint/2010/main" val="274738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857D2-9BEF-45F7-9670-B691D86A8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841898"/>
            <a:ext cx="10081120" cy="707887"/>
          </a:xfrm>
        </p:spPr>
        <p:txBody>
          <a:bodyPr>
            <a:normAutofit fontScale="90000"/>
          </a:bodyPr>
          <a:lstStyle/>
          <a:p>
            <a:r>
              <a:rPr lang="en-GB" dirty="0"/>
              <a:t>Freedom matters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C3B3DF-3356-4273-A4B6-F104D34B4DAA}"/>
              </a:ext>
            </a:extLst>
          </p:cNvPr>
          <p:cNvSpPr/>
          <p:nvPr/>
        </p:nvSpPr>
        <p:spPr>
          <a:xfrm>
            <a:off x="1055440" y="2708920"/>
            <a:ext cx="10081120" cy="864096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0070C0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D705E4-7912-4864-935C-CE94F17D5860}"/>
              </a:ext>
            </a:extLst>
          </p:cNvPr>
          <p:cNvSpPr txBox="1"/>
          <p:nvPr/>
        </p:nvSpPr>
        <p:spPr>
          <a:xfrm>
            <a:off x="1059198" y="1911979"/>
            <a:ext cx="1800200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000" dirty="0"/>
              <a:t>Richer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2D442D-933F-4354-9031-1437298EA82F}"/>
              </a:ext>
            </a:extLst>
          </p:cNvPr>
          <p:cNvSpPr txBox="1"/>
          <p:nvPr/>
        </p:nvSpPr>
        <p:spPr>
          <a:xfrm>
            <a:off x="9315094" y="1903729"/>
            <a:ext cx="1800200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000" dirty="0"/>
              <a:t>Poorer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74BD6C20-765C-4379-AA32-1F4831D0EB9C}"/>
              </a:ext>
            </a:extLst>
          </p:cNvPr>
          <p:cNvSpPr/>
          <p:nvPr/>
        </p:nvSpPr>
        <p:spPr>
          <a:xfrm rot="10800000">
            <a:off x="1055440" y="3788861"/>
            <a:ext cx="9973108" cy="2592290"/>
          </a:xfrm>
          <a:prstGeom prst="rightArrow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2FE698-713E-424A-9A9F-F3F8401EDC3E}"/>
              </a:ext>
            </a:extLst>
          </p:cNvPr>
          <p:cNvSpPr txBox="1"/>
          <p:nvPr/>
        </p:nvSpPr>
        <p:spPr>
          <a:xfrm>
            <a:off x="1523492" y="4722873"/>
            <a:ext cx="10380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More religious, political &amp; economic freedom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6C5385-0D83-48EC-B9C7-B814640F8FEB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7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89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B2796-4318-4333-A5F4-82B3F1D1D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7648" y="1520788"/>
            <a:ext cx="5388864" cy="1362456"/>
          </a:xfrm>
        </p:spPr>
        <p:txBody>
          <a:bodyPr/>
          <a:lstStyle/>
          <a:p>
            <a:r>
              <a:rPr lang="en-GB" sz="6000" dirty="0"/>
              <a:t>Beliefs matter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F4647C-8972-45C1-B6D7-8B2A4BAE01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27648" y="2883244"/>
            <a:ext cx="5100832" cy="2128492"/>
          </a:xfrm>
        </p:spPr>
        <p:txBody>
          <a:bodyPr>
            <a:no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GB" sz="6000" dirty="0"/>
              <a:t>After death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GB" sz="6000" dirty="0"/>
              <a:t>During life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7E1C20-DBB5-4710-AA4B-F76666ABA8AC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8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801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726C6-756D-45A1-9016-C9F3EE007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History of industrialisation</a:t>
            </a:r>
          </a:p>
        </p:txBody>
      </p:sp>
      <p:grpSp>
        <p:nvGrpSpPr>
          <p:cNvPr id="555" name="Group 10">
            <a:extLst>
              <a:ext uri="{FF2B5EF4-FFF2-40B4-BE49-F238E27FC236}">
                <a16:creationId xmlns:a16="http://schemas.microsoft.com/office/drawing/2014/main" id="{2684F659-499A-485C-B31F-BB33622E1AD9}"/>
              </a:ext>
            </a:extLst>
          </p:cNvPr>
          <p:cNvGrpSpPr>
            <a:grpSpLocks/>
          </p:cNvGrpSpPr>
          <p:nvPr/>
        </p:nvGrpSpPr>
        <p:grpSpPr bwMode="auto">
          <a:xfrm>
            <a:off x="1559496" y="1403648"/>
            <a:ext cx="8943975" cy="4838700"/>
            <a:chOff x="0" y="723"/>
            <a:chExt cx="5634" cy="3048"/>
          </a:xfrm>
        </p:grpSpPr>
        <p:sp>
          <p:nvSpPr>
            <p:cNvPr id="556" name="Freeform 6">
              <a:extLst>
                <a:ext uri="{FF2B5EF4-FFF2-40B4-BE49-F238E27FC236}">
                  <a16:creationId xmlns:a16="http://schemas.microsoft.com/office/drawing/2014/main" id="{018779DA-BDB6-471A-8680-ADD586E7EBCD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433" y="723"/>
              <a:ext cx="3201" cy="2883"/>
            </a:xfrm>
            <a:custGeom>
              <a:avLst/>
              <a:gdLst>
                <a:gd name="T0" fmla="*/ 2146 w 3062"/>
                <a:gd name="T1" fmla="*/ 1956 h 2758"/>
                <a:gd name="T2" fmla="*/ 2100 w 3062"/>
                <a:gd name="T3" fmla="*/ 1866 h 2758"/>
                <a:gd name="T4" fmla="*/ 2180 w 3062"/>
                <a:gd name="T5" fmla="*/ 1810 h 2758"/>
                <a:gd name="T6" fmla="*/ 2152 w 3062"/>
                <a:gd name="T7" fmla="*/ 1724 h 2758"/>
                <a:gd name="T8" fmla="*/ 2920 w 3062"/>
                <a:gd name="T9" fmla="*/ 422 h 2758"/>
                <a:gd name="T10" fmla="*/ 2474 w 3062"/>
                <a:gd name="T11" fmla="*/ 286 h 2758"/>
                <a:gd name="T12" fmla="*/ 2216 w 3062"/>
                <a:gd name="T13" fmla="*/ 240 h 2758"/>
                <a:gd name="T14" fmla="*/ 2010 w 3062"/>
                <a:gd name="T15" fmla="*/ 144 h 2758"/>
                <a:gd name="T16" fmla="*/ 1482 w 3062"/>
                <a:gd name="T17" fmla="*/ 300 h 2758"/>
                <a:gd name="T18" fmla="*/ 1316 w 3062"/>
                <a:gd name="T19" fmla="*/ 436 h 2758"/>
                <a:gd name="T20" fmla="*/ 972 w 3062"/>
                <a:gd name="T21" fmla="*/ 526 h 2758"/>
                <a:gd name="T22" fmla="*/ 842 w 3062"/>
                <a:gd name="T23" fmla="*/ 632 h 2758"/>
                <a:gd name="T24" fmla="*/ 778 w 3062"/>
                <a:gd name="T25" fmla="*/ 422 h 2758"/>
                <a:gd name="T26" fmla="*/ 502 w 3062"/>
                <a:gd name="T27" fmla="*/ 484 h 2758"/>
                <a:gd name="T28" fmla="*/ 442 w 3062"/>
                <a:gd name="T29" fmla="*/ 796 h 2758"/>
                <a:gd name="T30" fmla="*/ 536 w 3062"/>
                <a:gd name="T31" fmla="*/ 746 h 2758"/>
                <a:gd name="T32" fmla="*/ 704 w 3062"/>
                <a:gd name="T33" fmla="*/ 766 h 2758"/>
                <a:gd name="T34" fmla="*/ 516 w 3062"/>
                <a:gd name="T35" fmla="*/ 938 h 2758"/>
                <a:gd name="T36" fmla="*/ 404 w 3062"/>
                <a:gd name="T37" fmla="*/ 942 h 2758"/>
                <a:gd name="T38" fmla="*/ 226 w 3062"/>
                <a:gd name="T39" fmla="*/ 1106 h 2758"/>
                <a:gd name="T40" fmla="*/ 164 w 3062"/>
                <a:gd name="T41" fmla="*/ 1322 h 2758"/>
                <a:gd name="T42" fmla="*/ 508 w 3062"/>
                <a:gd name="T43" fmla="*/ 1316 h 2758"/>
                <a:gd name="T44" fmla="*/ 570 w 3062"/>
                <a:gd name="T45" fmla="*/ 1260 h 2758"/>
                <a:gd name="T46" fmla="*/ 748 w 3062"/>
                <a:gd name="T47" fmla="*/ 1330 h 2758"/>
                <a:gd name="T48" fmla="*/ 534 w 3062"/>
                <a:gd name="T49" fmla="*/ 1434 h 2758"/>
                <a:gd name="T50" fmla="*/ 190 w 3062"/>
                <a:gd name="T51" fmla="*/ 1354 h 2758"/>
                <a:gd name="T52" fmla="*/ 32 w 3062"/>
                <a:gd name="T53" fmla="*/ 1772 h 2758"/>
                <a:gd name="T54" fmla="*/ 392 w 3062"/>
                <a:gd name="T55" fmla="*/ 1878 h 2758"/>
                <a:gd name="T56" fmla="*/ 484 w 3062"/>
                <a:gd name="T57" fmla="*/ 2302 h 2758"/>
                <a:gd name="T58" fmla="*/ 838 w 3062"/>
                <a:gd name="T59" fmla="*/ 2228 h 2758"/>
                <a:gd name="T60" fmla="*/ 1054 w 3062"/>
                <a:gd name="T61" fmla="*/ 1770 h 2758"/>
                <a:gd name="T62" fmla="*/ 898 w 3062"/>
                <a:gd name="T63" fmla="*/ 1636 h 2758"/>
                <a:gd name="T64" fmla="*/ 1058 w 3062"/>
                <a:gd name="T65" fmla="*/ 1534 h 2758"/>
                <a:gd name="T66" fmla="*/ 1386 w 3062"/>
                <a:gd name="T67" fmla="*/ 1598 h 2758"/>
                <a:gd name="T68" fmla="*/ 1728 w 3062"/>
                <a:gd name="T69" fmla="*/ 1676 h 2758"/>
                <a:gd name="T70" fmla="*/ 1848 w 3062"/>
                <a:gd name="T71" fmla="*/ 1742 h 2758"/>
                <a:gd name="T72" fmla="*/ 2076 w 3062"/>
                <a:gd name="T73" fmla="*/ 1570 h 2758"/>
                <a:gd name="T74" fmla="*/ 2158 w 3062"/>
                <a:gd name="T75" fmla="*/ 1260 h 2758"/>
                <a:gd name="T76" fmla="*/ 2314 w 3062"/>
                <a:gd name="T77" fmla="*/ 1218 h 2758"/>
                <a:gd name="T78" fmla="*/ 2576 w 3062"/>
                <a:gd name="T79" fmla="*/ 796 h 2758"/>
                <a:gd name="T80" fmla="*/ 2702 w 3062"/>
                <a:gd name="T81" fmla="*/ 854 h 2758"/>
                <a:gd name="T82" fmla="*/ 2908 w 3062"/>
                <a:gd name="T83" fmla="*/ 786 h 2758"/>
                <a:gd name="T84" fmla="*/ 864 w 3062"/>
                <a:gd name="T85" fmla="*/ 1244 h 2758"/>
                <a:gd name="T86" fmla="*/ 870 w 3062"/>
                <a:gd name="T87" fmla="*/ 1166 h 2758"/>
                <a:gd name="T88" fmla="*/ 980 w 3062"/>
                <a:gd name="T89" fmla="*/ 1256 h 2758"/>
                <a:gd name="T90" fmla="*/ 1140 w 3062"/>
                <a:gd name="T91" fmla="*/ 262 h 2758"/>
                <a:gd name="T92" fmla="*/ 1082 w 3062"/>
                <a:gd name="T93" fmla="*/ 252 h 2758"/>
                <a:gd name="T94" fmla="*/ 120 w 3062"/>
                <a:gd name="T95" fmla="*/ 984 h 2758"/>
                <a:gd name="T96" fmla="*/ 1814 w 3062"/>
                <a:gd name="T97" fmla="*/ 1942 h 2758"/>
                <a:gd name="T98" fmla="*/ 1030 w 3062"/>
                <a:gd name="T99" fmla="*/ 2140 h 2758"/>
                <a:gd name="T100" fmla="*/ 208 w 3062"/>
                <a:gd name="T101" fmla="*/ 1038 h 2758"/>
                <a:gd name="T102" fmla="*/ 206 w 3062"/>
                <a:gd name="T103" fmla="*/ 840 h 2758"/>
                <a:gd name="T104" fmla="*/ 2980 w 3062"/>
                <a:gd name="T105" fmla="*/ 2638 h 2758"/>
                <a:gd name="T106" fmla="*/ 2880 w 3062"/>
                <a:gd name="T107" fmla="*/ 2756 h 2758"/>
                <a:gd name="T108" fmla="*/ 2308 w 3062"/>
                <a:gd name="T109" fmla="*/ 1394 h 2758"/>
                <a:gd name="T110" fmla="*/ 2434 w 3062"/>
                <a:gd name="T111" fmla="*/ 2068 h 2758"/>
                <a:gd name="T112" fmla="*/ 2320 w 3062"/>
                <a:gd name="T113" fmla="*/ 1948 h 2758"/>
                <a:gd name="T114" fmla="*/ 2384 w 3062"/>
                <a:gd name="T115" fmla="*/ 2138 h 2758"/>
                <a:gd name="T116" fmla="*/ 2054 w 3062"/>
                <a:gd name="T117" fmla="*/ 2448 h 2758"/>
                <a:gd name="T118" fmla="*/ 2544 w 3062"/>
                <a:gd name="T119" fmla="*/ 2592 h 2758"/>
                <a:gd name="T120" fmla="*/ 2476 w 3062"/>
                <a:gd name="T121" fmla="*/ 954 h 2758"/>
                <a:gd name="T122" fmla="*/ 2488 w 3062"/>
                <a:gd name="T123" fmla="*/ 1226 h 2758"/>
                <a:gd name="T124" fmla="*/ 2408 w 3062"/>
                <a:gd name="T125" fmla="*/ 1360 h 275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062"/>
                <a:gd name="T190" fmla="*/ 0 h 2758"/>
                <a:gd name="T191" fmla="*/ 3062 w 3062"/>
                <a:gd name="T192" fmla="*/ 2758 h 2758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062" h="2758">
                  <a:moveTo>
                    <a:pt x="1982" y="1630"/>
                  </a:moveTo>
                  <a:lnTo>
                    <a:pt x="1982" y="1630"/>
                  </a:lnTo>
                  <a:lnTo>
                    <a:pt x="1976" y="1628"/>
                  </a:lnTo>
                  <a:lnTo>
                    <a:pt x="1972" y="1630"/>
                  </a:lnTo>
                  <a:lnTo>
                    <a:pt x="1962" y="1640"/>
                  </a:lnTo>
                  <a:lnTo>
                    <a:pt x="1960" y="1644"/>
                  </a:lnTo>
                  <a:lnTo>
                    <a:pt x="1962" y="1650"/>
                  </a:lnTo>
                  <a:lnTo>
                    <a:pt x="1966" y="1652"/>
                  </a:lnTo>
                  <a:lnTo>
                    <a:pt x="1972" y="1650"/>
                  </a:lnTo>
                  <a:lnTo>
                    <a:pt x="1982" y="1640"/>
                  </a:lnTo>
                  <a:lnTo>
                    <a:pt x="1984" y="1634"/>
                  </a:lnTo>
                  <a:lnTo>
                    <a:pt x="1982" y="1630"/>
                  </a:lnTo>
                  <a:close/>
                  <a:moveTo>
                    <a:pt x="2112" y="1982"/>
                  </a:moveTo>
                  <a:lnTo>
                    <a:pt x="2112" y="1982"/>
                  </a:lnTo>
                  <a:lnTo>
                    <a:pt x="2116" y="1994"/>
                  </a:lnTo>
                  <a:lnTo>
                    <a:pt x="2120" y="2000"/>
                  </a:lnTo>
                  <a:lnTo>
                    <a:pt x="2122" y="2006"/>
                  </a:lnTo>
                  <a:lnTo>
                    <a:pt x="2122" y="2014"/>
                  </a:lnTo>
                  <a:lnTo>
                    <a:pt x="2122" y="2018"/>
                  </a:lnTo>
                  <a:lnTo>
                    <a:pt x="2124" y="2022"/>
                  </a:lnTo>
                  <a:lnTo>
                    <a:pt x="2126" y="2024"/>
                  </a:lnTo>
                  <a:lnTo>
                    <a:pt x="2128" y="2026"/>
                  </a:lnTo>
                  <a:lnTo>
                    <a:pt x="2130" y="2026"/>
                  </a:lnTo>
                  <a:lnTo>
                    <a:pt x="2134" y="2026"/>
                  </a:lnTo>
                  <a:lnTo>
                    <a:pt x="2140" y="2024"/>
                  </a:lnTo>
                  <a:lnTo>
                    <a:pt x="2142" y="2022"/>
                  </a:lnTo>
                  <a:lnTo>
                    <a:pt x="2142" y="2008"/>
                  </a:lnTo>
                  <a:lnTo>
                    <a:pt x="2142" y="1996"/>
                  </a:lnTo>
                  <a:lnTo>
                    <a:pt x="2144" y="1992"/>
                  </a:lnTo>
                  <a:lnTo>
                    <a:pt x="2146" y="1994"/>
                  </a:lnTo>
                  <a:lnTo>
                    <a:pt x="2148" y="2000"/>
                  </a:lnTo>
                  <a:lnTo>
                    <a:pt x="2158" y="2012"/>
                  </a:lnTo>
                  <a:lnTo>
                    <a:pt x="2166" y="2020"/>
                  </a:lnTo>
                  <a:lnTo>
                    <a:pt x="2172" y="2024"/>
                  </a:lnTo>
                  <a:lnTo>
                    <a:pt x="2180" y="2026"/>
                  </a:lnTo>
                  <a:lnTo>
                    <a:pt x="2184" y="2026"/>
                  </a:lnTo>
                  <a:lnTo>
                    <a:pt x="2186" y="2026"/>
                  </a:lnTo>
                  <a:lnTo>
                    <a:pt x="2188" y="2024"/>
                  </a:lnTo>
                  <a:lnTo>
                    <a:pt x="2190" y="2022"/>
                  </a:lnTo>
                  <a:lnTo>
                    <a:pt x="2188" y="2020"/>
                  </a:lnTo>
                  <a:lnTo>
                    <a:pt x="2186" y="2014"/>
                  </a:lnTo>
                  <a:lnTo>
                    <a:pt x="2176" y="2002"/>
                  </a:lnTo>
                  <a:lnTo>
                    <a:pt x="2168" y="1992"/>
                  </a:lnTo>
                  <a:lnTo>
                    <a:pt x="2166" y="1988"/>
                  </a:lnTo>
                  <a:lnTo>
                    <a:pt x="2166" y="1984"/>
                  </a:lnTo>
                  <a:lnTo>
                    <a:pt x="2168" y="1982"/>
                  </a:lnTo>
                  <a:lnTo>
                    <a:pt x="2178" y="1972"/>
                  </a:lnTo>
                  <a:lnTo>
                    <a:pt x="2180" y="1968"/>
                  </a:lnTo>
                  <a:lnTo>
                    <a:pt x="2182" y="1962"/>
                  </a:lnTo>
                  <a:lnTo>
                    <a:pt x="2180" y="1960"/>
                  </a:lnTo>
                  <a:lnTo>
                    <a:pt x="2174" y="1958"/>
                  </a:lnTo>
                  <a:lnTo>
                    <a:pt x="2150" y="1958"/>
                  </a:lnTo>
                  <a:lnTo>
                    <a:pt x="2148" y="1958"/>
                  </a:lnTo>
                  <a:lnTo>
                    <a:pt x="2146" y="1956"/>
                  </a:lnTo>
                  <a:lnTo>
                    <a:pt x="2146" y="1954"/>
                  </a:lnTo>
                  <a:lnTo>
                    <a:pt x="2146" y="1950"/>
                  </a:lnTo>
                  <a:lnTo>
                    <a:pt x="2148" y="1946"/>
                  </a:lnTo>
                  <a:lnTo>
                    <a:pt x="2158" y="1934"/>
                  </a:lnTo>
                  <a:lnTo>
                    <a:pt x="2158" y="1932"/>
                  </a:lnTo>
                  <a:lnTo>
                    <a:pt x="2158" y="1930"/>
                  </a:lnTo>
                  <a:lnTo>
                    <a:pt x="2154" y="1928"/>
                  </a:lnTo>
                  <a:lnTo>
                    <a:pt x="2150" y="1928"/>
                  </a:lnTo>
                  <a:lnTo>
                    <a:pt x="2144" y="1930"/>
                  </a:lnTo>
                  <a:lnTo>
                    <a:pt x="2138" y="1934"/>
                  </a:lnTo>
                  <a:lnTo>
                    <a:pt x="2130" y="1946"/>
                  </a:lnTo>
                  <a:lnTo>
                    <a:pt x="2116" y="1970"/>
                  </a:lnTo>
                  <a:lnTo>
                    <a:pt x="2112" y="1982"/>
                  </a:lnTo>
                  <a:close/>
                  <a:moveTo>
                    <a:pt x="1966" y="1940"/>
                  </a:moveTo>
                  <a:lnTo>
                    <a:pt x="1966" y="1940"/>
                  </a:lnTo>
                  <a:lnTo>
                    <a:pt x="1968" y="1948"/>
                  </a:lnTo>
                  <a:lnTo>
                    <a:pt x="1970" y="1954"/>
                  </a:lnTo>
                  <a:lnTo>
                    <a:pt x="1972" y="1960"/>
                  </a:lnTo>
                  <a:lnTo>
                    <a:pt x="1980" y="1974"/>
                  </a:lnTo>
                  <a:lnTo>
                    <a:pt x="1982" y="1980"/>
                  </a:lnTo>
                  <a:lnTo>
                    <a:pt x="1988" y="1984"/>
                  </a:lnTo>
                  <a:lnTo>
                    <a:pt x="1994" y="1986"/>
                  </a:lnTo>
                  <a:lnTo>
                    <a:pt x="1998" y="1986"/>
                  </a:lnTo>
                  <a:lnTo>
                    <a:pt x="2014" y="1986"/>
                  </a:lnTo>
                  <a:lnTo>
                    <a:pt x="2018" y="1986"/>
                  </a:lnTo>
                  <a:lnTo>
                    <a:pt x="2024" y="1988"/>
                  </a:lnTo>
                  <a:lnTo>
                    <a:pt x="2032" y="1990"/>
                  </a:lnTo>
                  <a:lnTo>
                    <a:pt x="2038" y="1992"/>
                  </a:lnTo>
                  <a:lnTo>
                    <a:pt x="2044" y="1996"/>
                  </a:lnTo>
                  <a:lnTo>
                    <a:pt x="2052" y="1996"/>
                  </a:lnTo>
                  <a:lnTo>
                    <a:pt x="2056" y="1996"/>
                  </a:lnTo>
                  <a:lnTo>
                    <a:pt x="2062" y="1994"/>
                  </a:lnTo>
                  <a:lnTo>
                    <a:pt x="2066" y="1988"/>
                  </a:lnTo>
                  <a:lnTo>
                    <a:pt x="2072" y="1974"/>
                  </a:lnTo>
                  <a:lnTo>
                    <a:pt x="2074" y="1968"/>
                  </a:lnTo>
                  <a:lnTo>
                    <a:pt x="2078" y="1962"/>
                  </a:lnTo>
                  <a:lnTo>
                    <a:pt x="2088" y="1950"/>
                  </a:lnTo>
                  <a:lnTo>
                    <a:pt x="2090" y="1944"/>
                  </a:lnTo>
                  <a:lnTo>
                    <a:pt x="2094" y="1932"/>
                  </a:lnTo>
                  <a:lnTo>
                    <a:pt x="2096" y="1928"/>
                  </a:lnTo>
                  <a:lnTo>
                    <a:pt x="2100" y="1924"/>
                  </a:lnTo>
                  <a:lnTo>
                    <a:pt x="2106" y="1922"/>
                  </a:lnTo>
                  <a:lnTo>
                    <a:pt x="2108" y="1920"/>
                  </a:lnTo>
                  <a:lnTo>
                    <a:pt x="2108" y="1918"/>
                  </a:lnTo>
                  <a:lnTo>
                    <a:pt x="2108" y="1916"/>
                  </a:lnTo>
                  <a:lnTo>
                    <a:pt x="2106" y="1914"/>
                  </a:lnTo>
                  <a:lnTo>
                    <a:pt x="2100" y="1912"/>
                  </a:lnTo>
                  <a:lnTo>
                    <a:pt x="2096" y="1908"/>
                  </a:lnTo>
                  <a:lnTo>
                    <a:pt x="2094" y="1900"/>
                  </a:lnTo>
                  <a:lnTo>
                    <a:pt x="2094" y="1898"/>
                  </a:lnTo>
                  <a:lnTo>
                    <a:pt x="2094" y="1882"/>
                  </a:lnTo>
                  <a:lnTo>
                    <a:pt x="2094" y="1878"/>
                  </a:lnTo>
                  <a:lnTo>
                    <a:pt x="2096" y="1870"/>
                  </a:lnTo>
                  <a:lnTo>
                    <a:pt x="2100" y="1866"/>
                  </a:lnTo>
                  <a:lnTo>
                    <a:pt x="2106" y="1864"/>
                  </a:lnTo>
                  <a:lnTo>
                    <a:pt x="2108" y="1862"/>
                  </a:lnTo>
                  <a:lnTo>
                    <a:pt x="2110" y="1858"/>
                  </a:lnTo>
                  <a:lnTo>
                    <a:pt x="2110" y="1856"/>
                  </a:lnTo>
                  <a:lnTo>
                    <a:pt x="2110" y="1852"/>
                  </a:lnTo>
                  <a:lnTo>
                    <a:pt x="2106" y="1848"/>
                  </a:lnTo>
                  <a:lnTo>
                    <a:pt x="2102" y="1842"/>
                  </a:lnTo>
                  <a:lnTo>
                    <a:pt x="2096" y="1836"/>
                  </a:lnTo>
                  <a:lnTo>
                    <a:pt x="2090" y="1834"/>
                  </a:lnTo>
                  <a:lnTo>
                    <a:pt x="2084" y="1832"/>
                  </a:lnTo>
                  <a:lnTo>
                    <a:pt x="2076" y="1834"/>
                  </a:lnTo>
                  <a:lnTo>
                    <a:pt x="2052" y="1846"/>
                  </a:lnTo>
                  <a:lnTo>
                    <a:pt x="2046" y="1850"/>
                  </a:lnTo>
                  <a:lnTo>
                    <a:pt x="2040" y="1856"/>
                  </a:lnTo>
                  <a:lnTo>
                    <a:pt x="2020" y="1882"/>
                  </a:lnTo>
                  <a:lnTo>
                    <a:pt x="2014" y="1888"/>
                  </a:lnTo>
                  <a:lnTo>
                    <a:pt x="2008" y="1892"/>
                  </a:lnTo>
                  <a:lnTo>
                    <a:pt x="2004" y="1896"/>
                  </a:lnTo>
                  <a:lnTo>
                    <a:pt x="1988" y="1902"/>
                  </a:lnTo>
                  <a:lnTo>
                    <a:pt x="1984" y="1904"/>
                  </a:lnTo>
                  <a:lnTo>
                    <a:pt x="1972" y="1914"/>
                  </a:lnTo>
                  <a:lnTo>
                    <a:pt x="1968" y="1920"/>
                  </a:lnTo>
                  <a:lnTo>
                    <a:pt x="1966" y="1926"/>
                  </a:lnTo>
                  <a:lnTo>
                    <a:pt x="1966" y="1940"/>
                  </a:lnTo>
                  <a:close/>
                  <a:moveTo>
                    <a:pt x="2180" y="1810"/>
                  </a:moveTo>
                  <a:lnTo>
                    <a:pt x="2180" y="1810"/>
                  </a:lnTo>
                  <a:lnTo>
                    <a:pt x="2174" y="1814"/>
                  </a:lnTo>
                  <a:lnTo>
                    <a:pt x="2170" y="1818"/>
                  </a:lnTo>
                  <a:lnTo>
                    <a:pt x="2164" y="1832"/>
                  </a:lnTo>
                  <a:lnTo>
                    <a:pt x="2164" y="1834"/>
                  </a:lnTo>
                  <a:lnTo>
                    <a:pt x="2164" y="1836"/>
                  </a:lnTo>
                  <a:lnTo>
                    <a:pt x="2166" y="1838"/>
                  </a:lnTo>
                  <a:lnTo>
                    <a:pt x="2168" y="1836"/>
                  </a:lnTo>
                  <a:lnTo>
                    <a:pt x="2174" y="1834"/>
                  </a:lnTo>
                  <a:lnTo>
                    <a:pt x="2180" y="1832"/>
                  </a:lnTo>
                  <a:lnTo>
                    <a:pt x="2186" y="1834"/>
                  </a:lnTo>
                  <a:lnTo>
                    <a:pt x="2192" y="1838"/>
                  </a:lnTo>
                  <a:lnTo>
                    <a:pt x="2200" y="1840"/>
                  </a:lnTo>
                  <a:lnTo>
                    <a:pt x="2204" y="1840"/>
                  </a:lnTo>
                  <a:lnTo>
                    <a:pt x="2210" y="1840"/>
                  </a:lnTo>
                  <a:lnTo>
                    <a:pt x="2218" y="1844"/>
                  </a:lnTo>
                  <a:lnTo>
                    <a:pt x="2224" y="1846"/>
                  </a:lnTo>
                  <a:lnTo>
                    <a:pt x="2226" y="1846"/>
                  </a:lnTo>
                  <a:lnTo>
                    <a:pt x="2228" y="1846"/>
                  </a:lnTo>
                  <a:lnTo>
                    <a:pt x="2230" y="1844"/>
                  </a:lnTo>
                  <a:lnTo>
                    <a:pt x="2230" y="1842"/>
                  </a:lnTo>
                  <a:lnTo>
                    <a:pt x="2230" y="1818"/>
                  </a:lnTo>
                  <a:lnTo>
                    <a:pt x="2230" y="1812"/>
                  </a:lnTo>
                  <a:lnTo>
                    <a:pt x="2226" y="1806"/>
                  </a:lnTo>
                  <a:lnTo>
                    <a:pt x="2216" y="1798"/>
                  </a:lnTo>
                  <a:lnTo>
                    <a:pt x="2214" y="1796"/>
                  </a:lnTo>
                  <a:lnTo>
                    <a:pt x="2212" y="1794"/>
                  </a:lnTo>
                  <a:lnTo>
                    <a:pt x="2208" y="1796"/>
                  </a:lnTo>
                  <a:lnTo>
                    <a:pt x="2206" y="1798"/>
                  </a:lnTo>
                  <a:lnTo>
                    <a:pt x="2198" y="1806"/>
                  </a:lnTo>
                  <a:lnTo>
                    <a:pt x="2190" y="1810"/>
                  </a:lnTo>
                  <a:lnTo>
                    <a:pt x="2184" y="1810"/>
                  </a:lnTo>
                  <a:lnTo>
                    <a:pt x="2180" y="1810"/>
                  </a:lnTo>
                  <a:close/>
                  <a:moveTo>
                    <a:pt x="2152" y="1544"/>
                  </a:moveTo>
                  <a:lnTo>
                    <a:pt x="2152" y="1544"/>
                  </a:lnTo>
                  <a:lnTo>
                    <a:pt x="2152" y="1542"/>
                  </a:lnTo>
                  <a:lnTo>
                    <a:pt x="2152" y="1540"/>
                  </a:lnTo>
                  <a:lnTo>
                    <a:pt x="2150" y="1540"/>
                  </a:lnTo>
                  <a:lnTo>
                    <a:pt x="2148" y="1542"/>
                  </a:lnTo>
                  <a:lnTo>
                    <a:pt x="2138" y="1550"/>
                  </a:lnTo>
                  <a:lnTo>
                    <a:pt x="2134" y="1558"/>
                  </a:lnTo>
                  <a:lnTo>
                    <a:pt x="2132" y="1564"/>
                  </a:lnTo>
                  <a:lnTo>
                    <a:pt x="2132" y="1568"/>
                  </a:lnTo>
                  <a:lnTo>
                    <a:pt x="2134" y="1576"/>
                  </a:lnTo>
                  <a:lnTo>
                    <a:pt x="2136" y="1584"/>
                  </a:lnTo>
                  <a:lnTo>
                    <a:pt x="2140" y="1588"/>
                  </a:lnTo>
                  <a:lnTo>
                    <a:pt x="2140" y="1590"/>
                  </a:lnTo>
                  <a:lnTo>
                    <a:pt x="2142" y="1592"/>
                  </a:lnTo>
                  <a:lnTo>
                    <a:pt x="2144" y="1590"/>
                  </a:lnTo>
                  <a:lnTo>
                    <a:pt x="2144" y="1588"/>
                  </a:lnTo>
                  <a:lnTo>
                    <a:pt x="2150" y="1564"/>
                  </a:lnTo>
                  <a:lnTo>
                    <a:pt x="2152" y="1548"/>
                  </a:lnTo>
                  <a:lnTo>
                    <a:pt x="2152" y="1544"/>
                  </a:lnTo>
                  <a:close/>
                  <a:moveTo>
                    <a:pt x="2066" y="2082"/>
                  </a:moveTo>
                  <a:lnTo>
                    <a:pt x="2066" y="2082"/>
                  </a:lnTo>
                  <a:lnTo>
                    <a:pt x="2068" y="2082"/>
                  </a:lnTo>
                  <a:lnTo>
                    <a:pt x="2070" y="2082"/>
                  </a:lnTo>
                  <a:lnTo>
                    <a:pt x="2072" y="2080"/>
                  </a:lnTo>
                  <a:lnTo>
                    <a:pt x="2070" y="2078"/>
                  </a:lnTo>
                  <a:lnTo>
                    <a:pt x="2068" y="2072"/>
                  </a:lnTo>
                  <a:lnTo>
                    <a:pt x="2062" y="2066"/>
                  </a:lnTo>
                  <a:lnTo>
                    <a:pt x="2056" y="2062"/>
                  </a:lnTo>
                  <a:lnTo>
                    <a:pt x="2032" y="2058"/>
                  </a:lnTo>
                  <a:lnTo>
                    <a:pt x="2018" y="2052"/>
                  </a:lnTo>
                  <a:lnTo>
                    <a:pt x="2012" y="2048"/>
                  </a:lnTo>
                  <a:lnTo>
                    <a:pt x="2006" y="2046"/>
                  </a:lnTo>
                  <a:lnTo>
                    <a:pt x="1998" y="2046"/>
                  </a:lnTo>
                  <a:lnTo>
                    <a:pt x="1994" y="2046"/>
                  </a:lnTo>
                  <a:lnTo>
                    <a:pt x="1978" y="2046"/>
                  </a:lnTo>
                  <a:lnTo>
                    <a:pt x="1964" y="2046"/>
                  </a:lnTo>
                  <a:lnTo>
                    <a:pt x="1948" y="2046"/>
                  </a:lnTo>
                  <a:lnTo>
                    <a:pt x="1916" y="2046"/>
                  </a:lnTo>
                  <a:lnTo>
                    <a:pt x="1912" y="2046"/>
                  </a:lnTo>
                  <a:lnTo>
                    <a:pt x="1916" y="2048"/>
                  </a:lnTo>
                  <a:lnTo>
                    <a:pt x="1940" y="2062"/>
                  </a:lnTo>
                  <a:lnTo>
                    <a:pt x="1954" y="2066"/>
                  </a:lnTo>
                  <a:lnTo>
                    <a:pt x="1998" y="2074"/>
                  </a:lnTo>
                  <a:lnTo>
                    <a:pt x="2014" y="2074"/>
                  </a:lnTo>
                  <a:lnTo>
                    <a:pt x="2026" y="2074"/>
                  </a:lnTo>
                  <a:lnTo>
                    <a:pt x="2042" y="2076"/>
                  </a:lnTo>
                  <a:lnTo>
                    <a:pt x="2066" y="2082"/>
                  </a:lnTo>
                  <a:close/>
                  <a:moveTo>
                    <a:pt x="2126" y="1676"/>
                  </a:moveTo>
                  <a:lnTo>
                    <a:pt x="2126" y="1676"/>
                  </a:lnTo>
                  <a:lnTo>
                    <a:pt x="2124" y="1684"/>
                  </a:lnTo>
                  <a:lnTo>
                    <a:pt x="2126" y="1692"/>
                  </a:lnTo>
                  <a:lnTo>
                    <a:pt x="2130" y="1706"/>
                  </a:lnTo>
                  <a:lnTo>
                    <a:pt x="2134" y="1712"/>
                  </a:lnTo>
                  <a:lnTo>
                    <a:pt x="2138" y="1718"/>
                  </a:lnTo>
                  <a:lnTo>
                    <a:pt x="2142" y="1722"/>
                  </a:lnTo>
                  <a:lnTo>
                    <a:pt x="2148" y="1722"/>
                  </a:lnTo>
                  <a:lnTo>
                    <a:pt x="2152" y="1724"/>
                  </a:lnTo>
                  <a:lnTo>
                    <a:pt x="2158" y="1728"/>
                  </a:lnTo>
                  <a:lnTo>
                    <a:pt x="2174" y="1738"/>
                  </a:lnTo>
                  <a:lnTo>
                    <a:pt x="2180" y="1744"/>
                  </a:lnTo>
                  <a:lnTo>
                    <a:pt x="2186" y="1750"/>
                  </a:lnTo>
                  <a:lnTo>
                    <a:pt x="2188" y="1754"/>
                  </a:lnTo>
                  <a:lnTo>
                    <a:pt x="2192" y="1760"/>
                  </a:lnTo>
                  <a:lnTo>
                    <a:pt x="2198" y="1766"/>
                  </a:lnTo>
                  <a:lnTo>
                    <a:pt x="2204" y="1768"/>
                  </a:lnTo>
                  <a:lnTo>
                    <a:pt x="2206" y="1768"/>
                  </a:lnTo>
                  <a:lnTo>
                    <a:pt x="2208" y="1768"/>
                  </a:lnTo>
                  <a:lnTo>
                    <a:pt x="2210" y="1766"/>
                  </a:lnTo>
                  <a:lnTo>
                    <a:pt x="2210" y="1764"/>
                  </a:lnTo>
                  <a:lnTo>
                    <a:pt x="2210" y="1760"/>
                  </a:lnTo>
                  <a:lnTo>
                    <a:pt x="2210" y="1752"/>
                  </a:lnTo>
                  <a:lnTo>
                    <a:pt x="2206" y="1746"/>
                  </a:lnTo>
                  <a:lnTo>
                    <a:pt x="2196" y="1730"/>
                  </a:lnTo>
                  <a:lnTo>
                    <a:pt x="2190" y="1724"/>
                  </a:lnTo>
                  <a:lnTo>
                    <a:pt x="2184" y="1718"/>
                  </a:lnTo>
                  <a:lnTo>
                    <a:pt x="2168" y="1708"/>
                  </a:lnTo>
                  <a:lnTo>
                    <a:pt x="2164" y="1704"/>
                  </a:lnTo>
                  <a:lnTo>
                    <a:pt x="2162" y="1698"/>
                  </a:lnTo>
                  <a:lnTo>
                    <a:pt x="2164" y="1686"/>
                  </a:lnTo>
                  <a:lnTo>
                    <a:pt x="2170" y="1672"/>
                  </a:lnTo>
                  <a:lnTo>
                    <a:pt x="2168" y="1666"/>
                  </a:lnTo>
                  <a:lnTo>
                    <a:pt x="2164" y="1660"/>
                  </a:lnTo>
                  <a:lnTo>
                    <a:pt x="2160" y="1658"/>
                  </a:lnTo>
                  <a:lnTo>
                    <a:pt x="2152" y="1656"/>
                  </a:lnTo>
                  <a:lnTo>
                    <a:pt x="2146" y="1658"/>
                  </a:lnTo>
                  <a:lnTo>
                    <a:pt x="2140" y="1660"/>
                  </a:lnTo>
                  <a:lnTo>
                    <a:pt x="2134" y="1666"/>
                  </a:lnTo>
                  <a:lnTo>
                    <a:pt x="2130" y="1672"/>
                  </a:lnTo>
                  <a:lnTo>
                    <a:pt x="2126" y="1676"/>
                  </a:lnTo>
                  <a:close/>
                  <a:moveTo>
                    <a:pt x="3046" y="620"/>
                  </a:moveTo>
                  <a:lnTo>
                    <a:pt x="3046" y="620"/>
                  </a:lnTo>
                  <a:lnTo>
                    <a:pt x="3052" y="616"/>
                  </a:lnTo>
                  <a:lnTo>
                    <a:pt x="3054" y="610"/>
                  </a:lnTo>
                  <a:lnTo>
                    <a:pt x="3062" y="478"/>
                  </a:lnTo>
                  <a:lnTo>
                    <a:pt x="3060" y="472"/>
                  </a:lnTo>
                  <a:lnTo>
                    <a:pt x="3056" y="466"/>
                  </a:lnTo>
                  <a:lnTo>
                    <a:pt x="3050" y="464"/>
                  </a:lnTo>
                  <a:lnTo>
                    <a:pt x="3038" y="460"/>
                  </a:lnTo>
                  <a:lnTo>
                    <a:pt x="3034" y="458"/>
                  </a:lnTo>
                  <a:lnTo>
                    <a:pt x="3028" y="454"/>
                  </a:lnTo>
                  <a:lnTo>
                    <a:pt x="3020" y="446"/>
                  </a:lnTo>
                  <a:lnTo>
                    <a:pt x="3006" y="438"/>
                  </a:lnTo>
                  <a:lnTo>
                    <a:pt x="3002" y="434"/>
                  </a:lnTo>
                  <a:lnTo>
                    <a:pt x="2994" y="432"/>
                  </a:lnTo>
                  <a:lnTo>
                    <a:pt x="2986" y="432"/>
                  </a:lnTo>
                  <a:lnTo>
                    <a:pt x="2972" y="432"/>
                  </a:lnTo>
                  <a:lnTo>
                    <a:pt x="2966" y="430"/>
                  </a:lnTo>
                  <a:lnTo>
                    <a:pt x="2958" y="428"/>
                  </a:lnTo>
                  <a:lnTo>
                    <a:pt x="2952" y="424"/>
                  </a:lnTo>
                  <a:lnTo>
                    <a:pt x="2946" y="422"/>
                  </a:lnTo>
                  <a:lnTo>
                    <a:pt x="2938" y="422"/>
                  </a:lnTo>
                  <a:lnTo>
                    <a:pt x="2934" y="422"/>
                  </a:lnTo>
                  <a:lnTo>
                    <a:pt x="2920" y="422"/>
                  </a:lnTo>
                  <a:lnTo>
                    <a:pt x="2918" y="424"/>
                  </a:lnTo>
                  <a:lnTo>
                    <a:pt x="2918" y="430"/>
                  </a:lnTo>
                  <a:lnTo>
                    <a:pt x="2924" y="452"/>
                  </a:lnTo>
                  <a:lnTo>
                    <a:pt x="2922" y="460"/>
                  </a:lnTo>
                  <a:lnTo>
                    <a:pt x="2918" y="464"/>
                  </a:lnTo>
                  <a:lnTo>
                    <a:pt x="2914" y="466"/>
                  </a:lnTo>
                  <a:lnTo>
                    <a:pt x="2906" y="468"/>
                  </a:lnTo>
                  <a:lnTo>
                    <a:pt x="2900" y="466"/>
                  </a:lnTo>
                  <a:lnTo>
                    <a:pt x="2894" y="464"/>
                  </a:lnTo>
                  <a:lnTo>
                    <a:pt x="2888" y="460"/>
                  </a:lnTo>
                  <a:lnTo>
                    <a:pt x="2882" y="454"/>
                  </a:lnTo>
                  <a:lnTo>
                    <a:pt x="2880" y="448"/>
                  </a:lnTo>
                  <a:lnTo>
                    <a:pt x="2876" y="436"/>
                  </a:lnTo>
                  <a:lnTo>
                    <a:pt x="2874" y="432"/>
                  </a:lnTo>
                  <a:lnTo>
                    <a:pt x="2868" y="432"/>
                  </a:lnTo>
                  <a:lnTo>
                    <a:pt x="2856" y="432"/>
                  </a:lnTo>
                  <a:lnTo>
                    <a:pt x="2848" y="432"/>
                  </a:lnTo>
                  <a:lnTo>
                    <a:pt x="2842" y="436"/>
                  </a:lnTo>
                  <a:lnTo>
                    <a:pt x="2836" y="438"/>
                  </a:lnTo>
                  <a:lnTo>
                    <a:pt x="2830" y="438"/>
                  </a:lnTo>
                  <a:lnTo>
                    <a:pt x="2816" y="434"/>
                  </a:lnTo>
                  <a:lnTo>
                    <a:pt x="2800" y="432"/>
                  </a:lnTo>
                  <a:lnTo>
                    <a:pt x="2786" y="432"/>
                  </a:lnTo>
                  <a:lnTo>
                    <a:pt x="2780" y="432"/>
                  </a:lnTo>
                  <a:lnTo>
                    <a:pt x="2774" y="436"/>
                  </a:lnTo>
                  <a:lnTo>
                    <a:pt x="2772" y="438"/>
                  </a:lnTo>
                  <a:lnTo>
                    <a:pt x="2768" y="438"/>
                  </a:lnTo>
                  <a:lnTo>
                    <a:pt x="2764" y="436"/>
                  </a:lnTo>
                  <a:lnTo>
                    <a:pt x="2756" y="426"/>
                  </a:lnTo>
                  <a:lnTo>
                    <a:pt x="2752" y="420"/>
                  </a:lnTo>
                  <a:lnTo>
                    <a:pt x="2750" y="414"/>
                  </a:lnTo>
                  <a:lnTo>
                    <a:pt x="2750" y="400"/>
                  </a:lnTo>
                  <a:lnTo>
                    <a:pt x="2748" y="394"/>
                  </a:lnTo>
                  <a:lnTo>
                    <a:pt x="2742" y="388"/>
                  </a:lnTo>
                  <a:lnTo>
                    <a:pt x="2726" y="376"/>
                  </a:lnTo>
                  <a:lnTo>
                    <a:pt x="2720" y="374"/>
                  </a:lnTo>
                  <a:lnTo>
                    <a:pt x="2712" y="372"/>
                  </a:lnTo>
                  <a:lnTo>
                    <a:pt x="2680" y="372"/>
                  </a:lnTo>
                  <a:lnTo>
                    <a:pt x="2664" y="372"/>
                  </a:lnTo>
                  <a:lnTo>
                    <a:pt x="2630" y="372"/>
                  </a:lnTo>
                  <a:lnTo>
                    <a:pt x="2624" y="370"/>
                  </a:lnTo>
                  <a:lnTo>
                    <a:pt x="2622" y="368"/>
                  </a:lnTo>
                  <a:lnTo>
                    <a:pt x="2620" y="362"/>
                  </a:lnTo>
                  <a:lnTo>
                    <a:pt x="2618" y="358"/>
                  </a:lnTo>
                  <a:lnTo>
                    <a:pt x="2606" y="348"/>
                  </a:lnTo>
                  <a:lnTo>
                    <a:pt x="2590" y="338"/>
                  </a:lnTo>
                  <a:lnTo>
                    <a:pt x="2586" y="332"/>
                  </a:lnTo>
                  <a:lnTo>
                    <a:pt x="2584" y="326"/>
                  </a:lnTo>
                  <a:lnTo>
                    <a:pt x="2584" y="322"/>
                  </a:lnTo>
                  <a:lnTo>
                    <a:pt x="2580" y="316"/>
                  </a:lnTo>
                  <a:lnTo>
                    <a:pt x="2576" y="312"/>
                  </a:lnTo>
                  <a:lnTo>
                    <a:pt x="2474" y="286"/>
                  </a:lnTo>
                  <a:lnTo>
                    <a:pt x="2468" y="286"/>
                  </a:lnTo>
                  <a:lnTo>
                    <a:pt x="2466" y="288"/>
                  </a:lnTo>
                  <a:lnTo>
                    <a:pt x="2466" y="290"/>
                  </a:lnTo>
                  <a:lnTo>
                    <a:pt x="2464" y="294"/>
                  </a:lnTo>
                  <a:lnTo>
                    <a:pt x="2458" y="298"/>
                  </a:lnTo>
                  <a:lnTo>
                    <a:pt x="2442" y="310"/>
                  </a:lnTo>
                  <a:lnTo>
                    <a:pt x="2438" y="314"/>
                  </a:lnTo>
                  <a:lnTo>
                    <a:pt x="2438" y="322"/>
                  </a:lnTo>
                  <a:lnTo>
                    <a:pt x="2444" y="336"/>
                  </a:lnTo>
                  <a:lnTo>
                    <a:pt x="2444" y="338"/>
                  </a:lnTo>
                  <a:lnTo>
                    <a:pt x="2444" y="342"/>
                  </a:lnTo>
                  <a:lnTo>
                    <a:pt x="2442" y="344"/>
                  </a:lnTo>
                  <a:lnTo>
                    <a:pt x="2438" y="346"/>
                  </a:lnTo>
                  <a:lnTo>
                    <a:pt x="2424" y="350"/>
                  </a:lnTo>
                  <a:lnTo>
                    <a:pt x="2408" y="352"/>
                  </a:lnTo>
                  <a:lnTo>
                    <a:pt x="2406" y="352"/>
                  </a:lnTo>
                  <a:lnTo>
                    <a:pt x="2390" y="350"/>
                  </a:lnTo>
                  <a:lnTo>
                    <a:pt x="2376" y="346"/>
                  </a:lnTo>
                  <a:lnTo>
                    <a:pt x="2368" y="346"/>
                  </a:lnTo>
                  <a:lnTo>
                    <a:pt x="2362" y="348"/>
                  </a:lnTo>
                  <a:lnTo>
                    <a:pt x="2358" y="350"/>
                  </a:lnTo>
                  <a:lnTo>
                    <a:pt x="2350" y="350"/>
                  </a:lnTo>
                  <a:lnTo>
                    <a:pt x="2346" y="346"/>
                  </a:lnTo>
                  <a:lnTo>
                    <a:pt x="2332" y="340"/>
                  </a:lnTo>
                  <a:lnTo>
                    <a:pt x="2326" y="336"/>
                  </a:lnTo>
                  <a:lnTo>
                    <a:pt x="2324" y="336"/>
                  </a:lnTo>
                  <a:lnTo>
                    <a:pt x="2322" y="336"/>
                  </a:lnTo>
                  <a:lnTo>
                    <a:pt x="2320" y="338"/>
                  </a:lnTo>
                  <a:lnTo>
                    <a:pt x="2318" y="342"/>
                  </a:lnTo>
                  <a:lnTo>
                    <a:pt x="2318" y="354"/>
                  </a:lnTo>
                  <a:lnTo>
                    <a:pt x="2318" y="362"/>
                  </a:lnTo>
                  <a:lnTo>
                    <a:pt x="2314" y="368"/>
                  </a:lnTo>
                  <a:lnTo>
                    <a:pt x="2304" y="376"/>
                  </a:lnTo>
                  <a:lnTo>
                    <a:pt x="2302" y="378"/>
                  </a:lnTo>
                  <a:lnTo>
                    <a:pt x="2300" y="378"/>
                  </a:lnTo>
                  <a:lnTo>
                    <a:pt x="2298" y="378"/>
                  </a:lnTo>
                  <a:lnTo>
                    <a:pt x="2294" y="376"/>
                  </a:lnTo>
                  <a:lnTo>
                    <a:pt x="2284" y="360"/>
                  </a:lnTo>
                  <a:lnTo>
                    <a:pt x="2276" y="346"/>
                  </a:lnTo>
                  <a:lnTo>
                    <a:pt x="2264" y="330"/>
                  </a:lnTo>
                  <a:lnTo>
                    <a:pt x="2262" y="324"/>
                  </a:lnTo>
                  <a:lnTo>
                    <a:pt x="2264" y="316"/>
                  </a:lnTo>
                  <a:lnTo>
                    <a:pt x="2276" y="300"/>
                  </a:lnTo>
                  <a:lnTo>
                    <a:pt x="2278" y="294"/>
                  </a:lnTo>
                  <a:lnTo>
                    <a:pt x="2280" y="286"/>
                  </a:lnTo>
                  <a:lnTo>
                    <a:pt x="2280" y="282"/>
                  </a:lnTo>
                  <a:lnTo>
                    <a:pt x="2278" y="276"/>
                  </a:lnTo>
                  <a:lnTo>
                    <a:pt x="2274" y="268"/>
                  </a:lnTo>
                  <a:lnTo>
                    <a:pt x="2266" y="260"/>
                  </a:lnTo>
                  <a:lnTo>
                    <a:pt x="2252" y="252"/>
                  </a:lnTo>
                  <a:lnTo>
                    <a:pt x="2248" y="248"/>
                  </a:lnTo>
                  <a:lnTo>
                    <a:pt x="2240" y="246"/>
                  </a:lnTo>
                  <a:lnTo>
                    <a:pt x="2232" y="246"/>
                  </a:lnTo>
                  <a:lnTo>
                    <a:pt x="2230" y="246"/>
                  </a:lnTo>
                  <a:lnTo>
                    <a:pt x="2222" y="244"/>
                  </a:lnTo>
                  <a:lnTo>
                    <a:pt x="2216" y="240"/>
                  </a:lnTo>
                  <a:lnTo>
                    <a:pt x="2204" y="232"/>
                  </a:lnTo>
                  <a:lnTo>
                    <a:pt x="2198" y="230"/>
                  </a:lnTo>
                  <a:lnTo>
                    <a:pt x="2196" y="228"/>
                  </a:lnTo>
                  <a:lnTo>
                    <a:pt x="2192" y="228"/>
                  </a:lnTo>
                  <a:lnTo>
                    <a:pt x="2190" y="230"/>
                  </a:lnTo>
                  <a:lnTo>
                    <a:pt x="2188" y="232"/>
                  </a:lnTo>
                  <a:lnTo>
                    <a:pt x="2186" y="238"/>
                  </a:lnTo>
                  <a:lnTo>
                    <a:pt x="2178" y="252"/>
                  </a:lnTo>
                  <a:lnTo>
                    <a:pt x="2176" y="258"/>
                  </a:lnTo>
                  <a:lnTo>
                    <a:pt x="2170" y="262"/>
                  </a:lnTo>
                  <a:lnTo>
                    <a:pt x="2164" y="264"/>
                  </a:lnTo>
                  <a:lnTo>
                    <a:pt x="2132" y="264"/>
                  </a:lnTo>
                  <a:lnTo>
                    <a:pt x="2124" y="264"/>
                  </a:lnTo>
                  <a:lnTo>
                    <a:pt x="2116" y="262"/>
                  </a:lnTo>
                  <a:lnTo>
                    <a:pt x="2110" y="258"/>
                  </a:lnTo>
                  <a:lnTo>
                    <a:pt x="2104" y="254"/>
                  </a:lnTo>
                  <a:lnTo>
                    <a:pt x="2100" y="248"/>
                  </a:lnTo>
                  <a:lnTo>
                    <a:pt x="2098" y="242"/>
                  </a:lnTo>
                  <a:lnTo>
                    <a:pt x="2092" y="238"/>
                  </a:lnTo>
                  <a:lnTo>
                    <a:pt x="2086" y="236"/>
                  </a:lnTo>
                  <a:lnTo>
                    <a:pt x="2062" y="236"/>
                  </a:lnTo>
                  <a:lnTo>
                    <a:pt x="2054" y="236"/>
                  </a:lnTo>
                  <a:lnTo>
                    <a:pt x="2048" y="240"/>
                  </a:lnTo>
                  <a:lnTo>
                    <a:pt x="2032" y="250"/>
                  </a:lnTo>
                  <a:lnTo>
                    <a:pt x="2030" y="252"/>
                  </a:lnTo>
                  <a:lnTo>
                    <a:pt x="2028" y="252"/>
                  </a:lnTo>
                  <a:lnTo>
                    <a:pt x="2026" y="250"/>
                  </a:lnTo>
                  <a:lnTo>
                    <a:pt x="2026" y="246"/>
                  </a:lnTo>
                  <a:lnTo>
                    <a:pt x="2026" y="244"/>
                  </a:lnTo>
                  <a:lnTo>
                    <a:pt x="2024" y="236"/>
                  </a:lnTo>
                  <a:lnTo>
                    <a:pt x="2020" y="230"/>
                  </a:lnTo>
                  <a:lnTo>
                    <a:pt x="2012" y="222"/>
                  </a:lnTo>
                  <a:lnTo>
                    <a:pt x="2004" y="218"/>
                  </a:lnTo>
                  <a:lnTo>
                    <a:pt x="1998" y="216"/>
                  </a:lnTo>
                  <a:lnTo>
                    <a:pt x="1994" y="216"/>
                  </a:lnTo>
                  <a:lnTo>
                    <a:pt x="1986" y="218"/>
                  </a:lnTo>
                  <a:lnTo>
                    <a:pt x="1980" y="222"/>
                  </a:lnTo>
                  <a:lnTo>
                    <a:pt x="1972" y="230"/>
                  </a:lnTo>
                  <a:lnTo>
                    <a:pt x="1960" y="240"/>
                  </a:lnTo>
                  <a:lnTo>
                    <a:pt x="1944" y="250"/>
                  </a:lnTo>
                  <a:lnTo>
                    <a:pt x="1930" y="260"/>
                  </a:lnTo>
                  <a:lnTo>
                    <a:pt x="1914" y="270"/>
                  </a:lnTo>
                  <a:lnTo>
                    <a:pt x="1910" y="272"/>
                  </a:lnTo>
                  <a:lnTo>
                    <a:pt x="1912" y="268"/>
                  </a:lnTo>
                  <a:lnTo>
                    <a:pt x="1922" y="252"/>
                  </a:lnTo>
                  <a:lnTo>
                    <a:pt x="1928" y="246"/>
                  </a:lnTo>
                  <a:lnTo>
                    <a:pt x="1934" y="242"/>
                  </a:lnTo>
                  <a:lnTo>
                    <a:pt x="1940" y="238"/>
                  </a:lnTo>
                  <a:lnTo>
                    <a:pt x="1946" y="234"/>
                  </a:lnTo>
                  <a:lnTo>
                    <a:pt x="1952" y="228"/>
                  </a:lnTo>
                  <a:lnTo>
                    <a:pt x="1972" y="194"/>
                  </a:lnTo>
                  <a:lnTo>
                    <a:pt x="1982" y="180"/>
                  </a:lnTo>
                  <a:lnTo>
                    <a:pt x="1990" y="172"/>
                  </a:lnTo>
                  <a:lnTo>
                    <a:pt x="2000" y="160"/>
                  </a:lnTo>
                  <a:lnTo>
                    <a:pt x="2010" y="144"/>
                  </a:lnTo>
                  <a:lnTo>
                    <a:pt x="2014" y="138"/>
                  </a:lnTo>
                  <a:lnTo>
                    <a:pt x="2014" y="130"/>
                  </a:lnTo>
                  <a:lnTo>
                    <a:pt x="2008" y="96"/>
                  </a:lnTo>
                  <a:lnTo>
                    <a:pt x="2004" y="90"/>
                  </a:lnTo>
                  <a:lnTo>
                    <a:pt x="2000" y="84"/>
                  </a:lnTo>
                  <a:lnTo>
                    <a:pt x="1972" y="64"/>
                  </a:lnTo>
                  <a:lnTo>
                    <a:pt x="1958" y="56"/>
                  </a:lnTo>
                  <a:lnTo>
                    <a:pt x="1944" y="52"/>
                  </a:lnTo>
                  <a:lnTo>
                    <a:pt x="1940" y="48"/>
                  </a:lnTo>
                  <a:lnTo>
                    <a:pt x="1938" y="44"/>
                  </a:lnTo>
                  <a:lnTo>
                    <a:pt x="1934" y="32"/>
                  </a:lnTo>
                  <a:lnTo>
                    <a:pt x="1922" y="8"/>
                  </a:lnTo>
                  <a:lnTo>
                    <a:pt x="1916" y="2"/>
                  </a:lnTo>
                  <a:lnTo>
                    <a:pt x="1910" y="0"/>
                  </a:lnTo>
                  <a:lnTo>
                    <a:pt x="1886" y="0"/>
                  </a:lnTo>
                  <a:lnTo>
                    <a:pt x="1880" y="2"/>
                  </a:lnTo>
                  <a:lnTo>
                    <a:pt x="1872" y="6"/>
                  </a:lnTo>
                  <a:lnTo>
                    <a:pt x="1844" y="34"/>
                  </a:lnTo>
                  <a:lnTo>
                    <a:pt x="1840" y="40"/>
                  </a:lnTo>
                  <a:lnTo>
                    <a:pt x="1838" y="48"/>
                  </a:lnTo>
                  <a:lnTo>
                    <a:pt x="1832" y="70"/>
                  </a:lnTo>
                  <a:lnTo>
                    <a:pt x="1828" y="78"/>
                  </a:lnTo>
                  <a:lnTo>
                    <a:pt x="1822" y="82"/>
                  </a:lnTo>
                  <a:lnTo>
                    <a:pt x="1788" y="104"/>
                  </a:lnTo>
                  <a:lnTo>
                    <a:pt x="1780" y="106"/>
                  </a:lnTo>
                  <a:lnTo>
                    <a:pt x="1774" y="104"/>
                  </a:lnTo>
                  <a:lnTo>
                    <a:pt x="1758" y="92"/>
                  </a:lnTo>
                  <a:lnTo>
                    <a:pt x="1750" y="90"/>
                  </a:lnTo>
                  <a:lnTo>
                    <a:pt x="1744" y="92"/>
                  </a:lnTo>
                  <a:lnTo>
                    <a:pt x="1710" y="106"/>
                  </a:lnTo>
                  <a:lnTo>
                    <a:pt x="1696" y="112"/>
                  </a:lnTo>
                  <a:lnTo>
                    <a:pt x="1660" y="134"/>
                  </a:lnTo>
                  <a:lnTo>
                    <a:pt x="1648" y="144"/>
                  </a:lnTo>
                  <a:lnTo>
                    <a:pt x="1630" y="162"/>
                  </a:lnTo>
                  <a:lnTo>
                    <a:pt x="1626" y="168"/>
                  </a:lnTo>
                  <a:lnTo>
                    <a:pt x="1622" y="174"/>
                  </a:lnTo>
                  <a:lnTo>
                    <a:pt x="1616" y="218"/>
                  </a:lnTo>
                  <a:lnTo>
                    <a:pt x="1612" y="224"/>
                  </a:lnTo>
                  <a:lnTo>
                    <a:pt x="1606" y="228"/>
                  </a:lnTo>
                  <a:lnTo>
                    <a:pt x="1544" y="244"/>
                  </a:lnTo>
                  <a:lnTo>
                    <a:pt x="1536" y="246"/>
                  </a:lnTo>
                  <a:lnTo>
                    <a:pt x="1532" y="252"/>
                  </a:lnTo>
                  <a:lnTo>
                    <a:pt x="1530" y="258"/>
                  </a:lnTo>
                  <a:lnTo>
                    <a:pt x="1528" y="264"/>
                  </a:lnTo>
                  <a:lnTo>
                    <a:pt x="1526" y="272"/>
                  </a:lnTo>
                  <a:lnTo>
                    <a:pt x="1526" y="306"/>
                  </a:lnTo>
                  <a:lnTo>
                    <a:pt x="1524" y="310"/>
                  </a:lnTo>
                  <a:lnTo>
                    <a:pt x="1522" y="308"/>
                  </a:lnTo>
                  <a:lnTo>
                    <a:pt x="1516" y="304"/>
                  </a:lnTo>
                  <a:lnTo>
                    <a:pt x="1508" y="302"/>
                  </a:lnTo>
                  <a:lnTo>
                    <a:pt x="1494" y="296"/>
                  </a:lnTo>
                  <a:lnTo>
                    <a:pt x="1488" y="296"/>
                  </a:lnTo>
                  <a:lnTo>
                    <a:pt x="1482" y="300"/>
                  </a:lnTo>
                  <a:lnTo>
                    <a:pt x="1472" y="316"/>
                  </a:lnTo>
                  <a:lnTo>
                    <a:pt x="1468" y="320"/>
                  </a:lnTo>
                  <a:lnTo>
                    <a:pt x="1464" y="320"/>
                  </a:lnTo>
                  <a:lnTo>
                    <a:pt x="1462" y="318"/>
                  </a:lnTo>
                  <a:lnTo>
                    <a:pt x="1458" y="314"/>
                  </a:lnTo>
                  <a:lnTo>
                    <a:pt x="1458" y="308"/>
                  </a:lnTo>
                  <a:lnTo>
                    <a:pt x="1456" y="304"/>
                  </a:lnTo>
                  <a:lnTo>
                    <a:pt x="1452" y="298"/>
                  </a:lnTo>
                  <a:lnTo>
                    <a:pt x="1444" y="290"/>
                  </a:lnTo>
                  <a:lnTo>
                    <a:pt x="1438" y="286"/>
                  </a:lnTo>
                  <a:lnTo>
                    <a:pt x="1434" y="284"/>
                  </a:lnTo>
                  <a:lnTo>
                    <a:pt x="1428" y="286"/>
                  </a:lnTo>
                  <a:lnTo>
                    <a:pt x="1426" y="292"/>
                  </a:lnTo>
                  <a:lnTo>
                    <a:pt x="1420" y="306"/>
                  </a:lnTo>
                  <a:lnTo>
                    <a:pt x="1418" y="322"/>
                  </a:lnTo>
                  <a:lnTo>
                    <a:pt x="1418" y="336"/>
                  </a:lnTo>
                  <a:lnTo>
                    <a:pt x="1418" y="352"/>
                  </a:lnTo>
                  <a:lnTo>
                    <a:pt x="1418" y="374"/>
                  </a:lnTo>
                  <a:lnTo>
                    <a:pt x="1416" y="382"/>
                  </a:lnTo>
                  <a:lnTo>
                    <a:pt x="1414" y="388"/>
                  </a:lnTo>
                  <a:lnTo>
                    <a:pt x="1412" y="388"/>
                  </a:lnTo>
                  <a:lnTo>
                    <a:pt x="1408" y="388"/>
                  </a:lnTo>
                  <a:lnTo>
                    <a:pt x="1404" y="384"/>
                  </a:lnTo>
                  <a:lnTo>
                    <a:pt x="1402" y="380"/>
                  </a:lnTo>
                  <a:lnTo>
                    <a:pt x="1400" y="372"/>
                  </a:lnTo>
                  <a:lnTo>
                    <a:pt x="1400" y="364"/>
                  </a:lnTo>
                  <a:lnTo>
                    <a:pt x="1406" y="340"/>
                  </a:lnTo>
                  <a:lnTo>
                    <a:pt x="1408" y="334"/>
                  </a:lnTo>
                  <a:lnTo>
                    <a:pt x="1406" y="326"/>
                  </a:lnTo>
                  <a:lnTo>
                    <a:pt x="1402" y="312"/>
                  </a:lnTo>
                  <a:lnTo>
                    <a:pt x="1398" y="296"/>
                  </a:lnTo>
                  <a:lnTo>
                    <a:pt x="1398" y="292"/>
                  </a:lnTo>
                  <a:lnTo>
                    <a:pt x="1396" y="286"/>
                  </a:lnTo>
                  <a:lnTo>
                    <a:pt x="1392" y="282"/>
                  </a:lnTo>
                  <a:lnTo>
                    <a:pt x="1376" y="278"/>
                  </a:lnTo>
                  <a:lnTo>
                    <a:pt x="1362" y="274"/>
                  </a:lnTo>
                  <a:lnTo>
                    <a:pt x="1348" y="274"/>
                  </a:lnTo>
                  <a:lnTo>
                    <a:pt x="1342" y="276"/>
                  </a:lnTo>
                  <a:lnTo>
                    <a:pt x="1338" y="282"/>
                  </a:lnTo>
                  <a:lnTo>
                    <a:pt x="1322" y="336"/>
                  </a:lnTo>
                  <a:lnTo>
                    <a:pt x="1320" y="342"/>
                  </a:lnTo>
                  <a:lnTo>
                    <a:pt x="1316" y="348"/>
                  </a:lnTo>
                  <a:lnTo>
                    <a:pt x="1308" y="360"/>
                  </a:lnTo>
                  <a:lnTo>
                    <a:pt x="1304" y="366"/>
                  </a:lnTo>
                  <a:lnTo>
                    <a:pt x="1304" y="372"/>
                  </a:lnTo>
                  <a:lnTo>
                    <a:pt x="1304" y="380"/>
                  </a:lnTo>
                  <a:lnTo>
                    <a:pt x="1308" y="384"/>
                  </a:lnTo>
                  <a:lnTo>
                    <a:pt x="1310" y="392"/>
                  </a:lnTo>
                  <a:lnTo>
                    <a:pt x="1310" y="400"/>
                  </a:lnTo>
                  <a:lnTo>
                    <a:pt x="1310" y="414"/>
                  </a:lnTo>
                  <a:lnTo>
                    <a:pt x="1310" y="426"/>
                  </a:lnTo>
                  <a:lnTo>
                    <a:pt x="1312" y="432"/>
                  </a:lnTo>
                  <a:lnTo>
                    <a:pt x="1316" y="436"/>
                  </a:lnTo>
                  <a:lnTo>
                    <a:pt x="1334" y="454"/>
                  </a:lnTo>
                  <a:lnTo>
                    <a:pt x="1338" y="460"/>
                  </a:lnTo>
                  <a:lnTo>
                    <a:pt x="1336" y="468"/>
                  </a:lnTo>
                  <a:lnTo>
                    <a:pt x="1324" y="484"/>
                  </a:lnTo>
                  <a:lnTo>
                    <a:pt x="1322" y="486"/>
                  </a:lnTo>
                  <a:lnTo>
                    <a:pt x="1320" y="486"/>
                  </a:lnTo>
                  <a:lnTo>
                    <a:pt x="1318" y="486"/>
                  </a:lnTo>
                  <a:lnTo>
                    <a:pt x="1314" y="484"/>
                  </a:lnTo>
                  <a:lnTo>
                    <a:pt x="1296" y="466"/>
                  </a:lnTo>
                  <a:lnTo>
                    <a:pt x="1284" y="456"/>
                  </a:lnTo>
                  <a:lnTo>
                    <a:pt x="1258" y="436"/>
                  </a:lnTo>
                  <a:lnTo>
                    <a:pt x="1252" y="432"/>
                  </a:lnTo>
                  <a:lnTo>
                    <a:pt x="1244" y="432"/>
                  </a:lnTo>
                  <a:lnTo>
                    <a:pt x="1230" y="432"/>
                  </a:lnTo>
                  <a:lnTo>
                    <a:pt x="1214" y="432"/>
                  </a:lnTo>
                  <a:lnTo>
                    <a:pt x="1212" y="432"/>
                  </a:lnTo>
                  <a:lnTo>
                    <a:pt x="1208" y="432"/>
                  </a:lnTo>
                  <a:lnTo>
                    <a:pt x="1206" y="434"/>
                  </a:lnTo>
                  <a:lnTo>
                    <a:pt x="1204" y="436"/>
                  </a:lnTo>
                  <a:lnTo>
                    <a:pt x="1204" y="440"/>
                  </a:lnTo>
                  <a:lnTo>
                    <a:pt x="1204" y="452"/>
                  </a:lnTo>
                  <a:lnTo>
                    <a:pt x="1202" y="460"/>
                  </a:lnTo>
                  <a:lnTo>
                    <a:pt x="1198" y="466"/>
                  </a:lnTo>
                  <a:lnTo>
                    <a:pt x="1192" y="468"/>
                  </a:lnTo>
                  <a:lnTo>
                    <a:pt x="1186" y="466"/>
                  </a:lnTo>
                  <a:lnTo>
                    <a:pt x="1180" y="464"/>
                  </a:lnTo>
                  <a:lnTo>
                    <a:pt x="1174" y="462"/>
                  </a:lnTo>
                  <a:lnTo>
                    <a:pt x="1166" y="464"/>
                  </a:lnTo>
                  <a:lnTo>
                    <a:pt x="1162" y="466"/>
                  </a:lnTo>
                  <a:lnTo>
                    <a:pt x="1146" y="474"/>
                  </a:lnTo>
                  <a:lnTo>
                    <a:pt x="1142" y="476"/>
                  </a:lnTo>
                  <a:lnTo>
                    <a:pt x="1134" y="478"/>
                  </a:lnTo>
                  <a:lnTo>
                    <a:pt x="1126" y="480"/>
                  </a:lnTo>
                  <a:lnTo>
                    <a:pt x="1124" y="480"/>
                  </a:lnTo>
                  <a:lnTo>
                    <a:pt x="1116" y="478"/>
                  </a:lnTo>
                  <a:lnTo>
                    <a:pt x="1110" y="476"/>
                  </a:lnTo>
                  <a:lnTo>
                    <a:pt x="1104" y="472"/>
                  </a:lnTo>
                  <a:lnTo>
                    <a:pt x="1098" y="474"/>
                  </a:lnTo>
                  <a:lnTo>
                    <a:pt x="1092" y="476"/>
                  </a:lnTo>
                  <a:lnTo>
                    <a:pt x="1078" y="484"/>
                  </a:lnTo>
                  <a:lnTo>
                    <a:pt x="1062" y="496"/>
                  </a:lnTo>
                  <a:lnTo>
                    <a:pt x="1050" y="504"/>
                  </a:lnTo>
                  <a:lnTo>
                    <a:pt x="1024" y="516"/>
                  </a:lnTo>
                  <a:lnTo>
                    <a:pt x="1012" y="520"/>
                  </a:lnTo>
                  <a:lnTo>
                    <a:pt x="1008" y="522"/>
                  </a:lnTo>
                  <a:lnTo>
                    <a:pt x="1004" y="526"/>
                  </a:lnTo>
                  <a:lnTo>
                    <a:pt x="1000" y="540"/>
                  </a:lnTo>
                  <a:lnTo>
                    <a:pt x="996" y="546"/>
                  </a:lnTo>
                  <a:lnTo>
                    <a:pt x="992" y="548"/>
                  </a:lnTo>
                  <a:lnTo>
                    <a:pt x="988" y="546"/>
                  </a:lnTo>
                  <a:lnTo>
                    <a:pt x="982" y="542"/>
                  </a:lnTo>
                  <a:lnTo>
                    <a:pt x="974" y="534"/>
                  </a:lnTo>
                  <a:lnTo>
                    <a:pt x="972" y="530"/>
                  </a:lnTo>
                  <a:lnTo>
                    <a:pt x="972" y="526"/>
                  </a:lnTo>
                  <a:lnTo>
                    <a:pt x="974" y="524"/>
                  </a:lnTo>
                  <a:lnTo>
                    <a:pt x="982" y="514"/>
                  </a:lnTo>
                  <a:lnTo>
                    <a:pt x="986" y="508"/>
                  </a:lnTo>
                  <a:lnTo>
                    <a:pt x="988" y="502"/>
                  </a:lnTo>
                  <a:lnTo>
                    <a:pt x="988" y="498"/>
                  </a:lnTo>
                  <a:lnTo>
                    <a:pt x="986" y="492"/>
                  </a:lnTo>
                  <a:lnTo>
                    <a:pt x="980" y="486"/>
                  </a:lnTo>
                  <a:lnTo>
                    <a:pt x="976" y="484"/>
                  </a:lnTo>
                  <a:lnTo>
                    <a:pt x="964" y="480"/>
                  </a:lnTo>
                  <a:lnTo>
                    <a:pt x="950" y="480"/>
                  </a:lnTo>
                  <a:lnTo>
                    <a:pt x="946" y="480"/>
                  </a:lnTo>
                  <a:lnTo>
                    <a:pt x="944" y="480"/>
                  </a:lnTo>
                  <a:lnTo>
                    <a:pt x="942" y="482"/>
                  </a:lnTo>
                  <a:lnTo>
                    <a:pt x="942" y="484"/>
                  </a:lnTo>
                  <a:lnTo>
                    <a:pt x="942" y="488"/>
                  </a:lnTo>
                  <a:lnTo>
                    <a:pt x="944" y="492"/>
                  </a:lnTo>
                  <a:lnTo>
                    <a:pt x="948" y="500"/>
                  </a:lnTo>
                  <a:lnTo>
                    <a:pt x="948" y="508"/>
                  </a:lnTo>
                  <a:lnTo>
                    <a:pt x="948" y="520"/>
                  </a:lnTo>
                  <a:lnTo>
                    <a:pt x="950" y="528"/>
                  </a:lnTo>
                  <a:lnTo>
                    <a:pt x="952" y="536"/>
                  </a:lnTo>
                  <a:lnTo>
                    <a:pt x="954" y="542"/>
                  </a:lnTo>
                  <a:lnTo>
                    <a:pt x="956" y="548"/>
                  </a:lnTo>
                  <a:lnTo>
                    <a:pt x="956" y="556"/>
                  </a:lnTo>
                  <a:lnTo>
                    <a:pt x="952" y="570"/>
                  </a:lnTo>
                  <a:lnTo>
                    <a:pt x="948" y="574"/>
                  </a:lnTo>
                  <a:lnTo>
                    <a:pt x="946" y="574"/>
                  </a:lnTo>
                  <a:lnTo>
                    <a:pt x="944" y="572"/>
                  </a:lnTo>
                  <a:lnTo>
                    <a:pt x="938" y="570"/>
                  </a:lnTo>
                  <a:lnTo>
                    <a:pt x="930" y="568"/>
                  </a:lnTo>
                  <a:lnTo>
                    <a:pt x="928" y="568"/>
                  </a:lnTo>
                  <a:lnTo>
                    <a:pt x="920" y="570"/>
                  </a:lnTo>
                  <a:lnTo>
                    <a:pt x="914" y="572"/>
                  </a:lnTo>
                  <a:lnTo>
                    <a:pt x="902" y="582"/>
                  </a:lnTo>
                  <a:lnTo>
                    <a:pt x="896" y="584"/>
                  </a:lnTo>
                  <a:lnTo>
                    <a:pt x="884" y="592"/>
                  </a:lnTo>
                  <a:lnTo>
                    <a:pt x="882" y="598"/>
                  </a:lnTo>
                  <a:lnTo>
                    <a:pt x="884" y="604"/>
                  </a:lnTo>
                  <a:lnTo>
                    <a:pt x="896" y="630"/>
                  </a:lnTo>
                  <a:lnTo>
                    <a:pt x="898" y="634"/>
                  </a:lnTo>
                  <a:lnTo>
                    <a:pt x="894" y="632"/>
                  </a:lnTo>
                  <a:lnTo>
                    <a:pt x="888" y="628"/>
                  </a:lnTo>
                  <a:lnTo>
                    <a:pt x="882" y="626"/>
                  </a:lnTo>
                  <a:lnTo>
                    <a:pt x="868" y="626"/>
                  </a:lnTo>
                  <a:lnTo>
                    <a:pt x="860" y="626"/>
                  </a:lnTo>
                  <a:lnTo>
                    <a:pt x="854" y="624"/>
                  </a:lnTo>
                  <a:lnTo>
                    <a:pt x="848" y="620"/>
                  </a:lnTo>
                  <a:lnTo>
                    <a:pt x="842" y="620"/>
                  </a:lnTo>
                  <a:lnTo>
                    <a:pt x="840" y="622"/>
                  </a:lnTo>
                  <a:lnTo>
                    <a:pt x="842" y="630"/>
                  </a:lnTo>
                  <a:lnTo>
                    <a:pt x="842" y="632"/>
                  </a:lnTo>
                  <a:lnTo>
                    <a:pt x="836" y="630"/>
                  </a:lnTo>
                  <a:lnTo>
                    <a:pt x="818" y="624"/>
                  </a:lnTo>
                  <a:lnTo>
                    <a:pt x="812" y="622"/>
                  </a:lnTo>
                  <a:lnTo>
                    <a:pt x="808" y="616"/>
                  </a:lnTo>
                  <a:lnTo>
                    <a:pt x="804" y="604"/>
                  </a:lnTo>
                  <a:lnTo>
                    <a:pt x="804" y="598"/>
                  </a:lnTo>
                  <a:lnTo>
                    <a:pt x="806" y="592"/>
                  </a:lnTo>
                  <a:lnTo>
                    <a:pt x="810" y="588"/>
                  </a:lnTo>
                  <a:lnTo>
                    <a:pt x="812" y="582"/>
                  </a:lnTo>
                  <a:lnTo>
                    <a:pt x="810" y="578"/>
                  </a:lnTo>
                  <a:lnTo>
                    <a:pt x="804" y="574"/>
                  </a:lnTo>
                  <a:lnTo>
                    <a:pt x="800" y="572"/>
                  </a:lnTo>
                  <a:lnTo>
                    <a:pt x="786" y="562"/>
                  </a:lnTo>
                  <a:lnTo>
                    <a:pt x="778" y="554"/>
                  </a:lnTo>
                  <a:lnTo>
                    <a:pt x="768" y="544"/>
                  </a:lnTo>
                  <a:lnTo>
                    <a:pt x="766" y="540"/>
                  </a:lnTo>
                  <a:lnTo>
                    <a:pt x="768" y="538"/>
                  </a:lnTo>
                  <a:lnTo>
                    <a:pt x="772" y="540"/>
                  </a:lnTo>
                  <a:lnTo>
                    <a:pt x="778" y="544"/>
                  </a:lnTo>
                  <a:lnTo>
                    <a:pt x="784" y="546"/>
                  </a:lnTo>
                  <a:lnTo>
                    <a:pt x="790" y="548"/>
                  </a:lnTo>
                  <a:lnTo>
                    <a:pt x="794" y="548"/>
                  </a:lnTo>
                  <a:lnTo>
                    <a:pt x="800" y="550"/>
                  </a:lnTo>
                  <a:lnTo>
                    <a:pt x="806" y="556"/>
                  </a:lnTo>
                  <a:lnTo>
                    <a:pt x="808" y="560"/>
                  </a:lnTo>
                  <a:lnTo>
                    <a:pt x="812" y="566"/>
                  </a:lnTo>
                  <a:lnTo>
                    <a:pt x="820" y="570"/>
                  </a:lnTo>
                  <a:lnTo>
                    <a:pt x="842" y="576"/>
                  </a:lnTo>
                  <a:lnTo>
                    <a:pt x="850" y="576"/>
                  </a:lnTo>
                  <a:lnTo>
                    <a:pt x="858" y="576"/>
                  </a:lnTo>
                  <a:lnTo>
                    <a:pt x="872" y="570"/>
                  </a:lnTo>
                  <a:lnTo>
                    <a:pt x="888" y="564"/>
                  </a:lnTo>
                  <a:lnTo>
                    <a:pt x="892" y="562"/>
                  </a:lnTo>
                  <a:lnTo>
                    <a:pt x="898" y="558"/>
                  </a:lnTo>
                  <a:lnTo>
                    <a:pt x="902" y="550"/>
                  </a:lnTo>
                  <a:lnTo>
                    <a:pt x="906" y="536"/>
                  </a:lnTo>
                  <a:lnTo>
                    <a:pt x="906" y="530"/>
                  </a:lnTo>
                  <a:lnTo>
                    <a:pt x="904" y="524"/>
                  </a:lnTo>
                  <a:lnTo>
                    <a:pt x="876" y="496"/>
                  </a:lnTo>
                  <a:lnTo>
                    <a:pt x="864" y="486"/>
                  </a:lnTo>
                  <a:lnTo>
                    <a:pt x="848" y="474"/>
                  </a:lnTo>
                  <a:lnTo>
                    <a:pt x="836" y="464"/>
                  </a:lnTo>
                  <a:lnTo>
                    <a:pt x="826" y="456"/>
                  </a:lnTo>
                  <a:lnTo>
                    <a:pt x="820" y="452"/>
                  </a:lnTo>
                  <a:lnTo>
                    <a:pt x="814" y="448"/>
                  </a:lnTo>
                  <a:lnTo>
                    <a:pt x="800" y="444"/>
                  </a:lnTo>
                  <a:lnTo>
                    <a:pt x="788" y="440"/>
                  </a:lnTo>
                  <a:lnTo>
                    <a:pt x="784" y="438"/>
                  </a:lnTo>
                  <a:lnTo>
                    <a:pt x="782" y="432"/>
                  </a:lnTo>
                  <a:lnTo>
                    <a:pt x="782" y="430"/>
                  </a:lnTo>
                  <a:lnTo>
                    <a:pt x="782" y="426"/>
                  </a:lnTo>
                  <a:lnTo>
                    <a:pt x="780" y="424"/>
                  </a:lnTo>
                  <a:lnTo>
                    <a:pt x="778" y="422"/>
                  </a:lnTo>
                  <a:lnTo>
                    <a:pt x="774" y="422"/>
                  </a:lnTo>
                  <a:lnTo>
                    <a:pt x="770" y="422"/>
                  </a:lnTo>
                  <a:lnTo>
                    <a:pt x="754" y="422"/>
                  </a:lnTo>
                  <a:lnTo>
                    <a:pt x="752" y="422"/>
                  </a:lnTo>
                  <a:lnTo>
                    <a:pt x="742" y="422"/>
                  </a:lnTo>
                  <a:lnTo>
                    <a:pt x="738" y="416"/>
                  </a:lnTo>
                  <a:lnTo>
                    <a:pt x="734" y="412"/>
                  </a:lnTo>
                  <a:lnTo>
                    <a:pt x="734" y="406"/>
                  </a:lnTo>
                  <a:lnTo>
                    <a:pt x="736" y="394"/>
                  </a:lnTo>
                  <a:lnTo>
                    <a:pt x="740" y="390"/>
                  </a:lnTo>
                  <a:lnTo>
                    <a:pt x="740" y="384"/>
                  </a:lnTo>
                  <a:lnTo>
                    <a:pt x="738" y="378"/>
                  </a:lnTo>
                  <a:lnTo>
                    <a:pt x="728" y="368"/>
                  </a:lnTo>
                  <a:lnTo>
                    <a:pt x="720" y="358"/>
                  </a:lnTo>
                  <a:lnTo>
                    <a:pt x="716" y="358"/>
                  </a:lnTo>
                  <a:lnTo>
                    <a:pt x="714" y="356"/>
                  </a:lnTo>
                  <a:lnTo>
                    <a:pt x="710" y="358"/>
                  </a:lnTo>
                  <a:lnTo>
                    <a:pt x="708" y="358"/>
                  </a:lnTo>
                  <a:lnTo>
                    <a:pt x="700" y="368"/>
                  </a:lnTo>
                  <a:lnTo>
                    <a:pt x="694" y="370"/>
                  </a:lnTo>
                  <a:lnTo>
                    <a:pt x="686" y="370"/>
                  </a:lnTo>
                  <a:lnTo>
                    <a:pt x="682" y="366"/>
                  </a:lnTo>
                  <a:lnTo>
                    <a:pt x="670" y="362"/>
                  </a:lnTo>
                  <a:lnTo>
                    <a:pt x="656" y="362"/>
                  </a:lnTo>
                  <a:lnTo>
                    <a:pt x="654" y="362"/>
                  </a:lnTo>
                  <a:lnTo>
                    <a:pt x="646" y="364"/>
                  </a:lnTo>
                  <a:lnTo>
                    <a:pt x="640" y="368"/>
                  </a:lnTo>
                  <a:lnTo>
                    <a:pt x="632" y="376"/>
                  </a:lnTo>
                  <a:lnTo>
                    <a:pt x="626" y="380"/>
                  </a:lnTo>
                  <a:lnTo>
                    <a:pt x="620" y="382"/>
                  </a:lnTo>
                  <a:lnTo>
                    <a:pt x="610" y="382"/>
                  </a:lnTo>
                  <a:lnTo>
                    <a:pt x="606" y="384"/>
                  </a:lnTo>
                  <a:lnTo>
                    <a:pt x="600" y="388"/>
                  </a:lnTo>
                  <a:lnTo>
                    <a:pt x="596" y="390"/>
                  </a:lnTo>
                  <a:lnTo>
                    <a:pt x="592" y="392"/>
                  </a:lnTo>
                  <a:lnTo>
                    <a:pt x="586" y="394"/>
                  </a:lnTo>
                  <a:lnTo>
                    <a:pt x="584" y="400"/>
                  </a:lnTo>
                  <a:lnTo>
                    <a:pt x="578" y="414"/>
                  </a:lnTo>
                  <a:lnTo>
                    <a:pt x="574" y="420"/>
                  </a:lnTo>
                  <a:lnTo>
                    <a:pt x="568" y="422"/>
                  </a:lnTo>
                  <a:lnTo>
                    <a:pt x="556" y="422"/>
                  </a:lnTo>
                  <a:lnTo>
                    <a:pt x="548" y="424"/>
                  </a:lnTo>
                  <a:lnTo>
                    <a:pt x="544" y="430"/>
                  </a:lnTo>
                  <a:lnTo>
                    <a:pt x="540" y="444"/>
                  </a:lnTo>
                  <a:lnTo>
                    <a:pt x="538" y="456"/>
                  </a:lnTo>
                  <a:lnTo>
                    <a:pt x="534" y="460"/>
                  </a:lnTo>
                  <a:lnTo>
                    <a:pt x="530" y="460"/>
                  </a:lnTo>
                  <a:lnTo>
                    <a:pt x="526" y="460"/>
                  </a:lnTo>
                  <a:lnTo>
                    <a:pt x="518" y="462"/>
                  </a:lnTo>
                  <a:lnTo>
                    <a:pt x="514" y="468"/>
                  </a:lnTo>
                  <a:lnTo>
                    <a:pt x="502" y="484"/>
                  </a:lnTo>
                  <a:lnTo>
                    <a:pt x="500" y="490"/>
                  </a:lnTo>
                  <a:lnTo>
                    <a:pt x="498" y="498"/>
                  </a:lnTo>
                  <a:lnTo>
                    <a:pt x="498" y="502"/>
                  </a:lnTo>
                  <a:lnTo>
                    <a:pt x="496" y="510"/>
                  </a:lnTo>
                  <a:lnTo>
                    <a:pt x="494" y="516"/>
                  </a:lnTo>
                  <a:lnTo>
                    <a:pt x="482" y="532"/>
                  </a:lnTo>
                  <a:lnTo>
                    <a:pt x="474" y="546"/>
                  </a:lnTo>
                  <a:lnTo>
                    <a:pt x="472" y="552"/>
                  </a:lnTo>
                  <a:lnTo>
                    <a:pt x="466" y="566"/>
                  </a:lnTo>
                  <a:lnTo>
                    <a:pt x="462" y="570"/>
                  </a:lnTo>
                  <a:lnTo>
                    <a:pt x="456" y="586"/>
                  </a:lnTo>
                  <a:lnTo>
                    <a:pt x="452" y="590"/>
                  </a:lnTo>
                  <a:lnTo>
                    <a:pt x="444" y="604"/>
                  </a:lnTo>
                  <a:lnTo>
                    <a:pt x="424" y="640"/>
                  </a:lnTo>
                  <a:lnTo>
                    <a:pt x="414" y="652"/>
                  </a:lnTo>
                  <a:lnTo>
                    <a:pt x="406" y="660"/>
                  </a:lnTo>
                  <a:lnTo>
                    <a:pt x="392" y="670"/>
                  </a:lnTo>
                  <a:lnTo>
                    <a:pt x="388" y="672"/>
                  </a:lnTo>
                  <a:lnTo>
                    <a:pt x="382" y="676"/>
                  </a:lnTo>
                  <a:lnTo>
                    <a:pt x="376" y="682"/>
                  </a:lnTo>
                  <a:lnTo>
                    <a:pt x="374" y="688"/>
                  </a:lnTo>
                  <a:lnTo>
                    <a:pt x="366" y="700"/>
                  </a:lnTo>
                  <a:lnTo>
                    <a:pt x="356" y="710"/>
                  </a:lnTo>
                  <a:lnTo>
                    <a:pt x="352" y="714"/>
                  </a:lnTo>
                  <a:lnTo>
                    <a:pt x="350" y="720"/>
                  </a:lnTo>
                  <a:lnTo>
                    <a:pt x="346" y="732"/>
                  </a:lnTo>
                  <a:lnTo>
                    <a:pt x="344" y="736"/>
                  </a:lnTo>
                  <a:lnTo>
                    <a:pt x="342" y="744"/>
                  </a:lnTo>
                  <a:lnTo>
                    <a:pt x="340" y="752"/>
                  </a:lnTo>
                  <a:lnTo>
                    <a:pt x="340" y="756"/>
                  </a:lnTo>
                  <a:lnTo>
                    <a:pt x="342" y="764"/>
                  </a:lnTo>
                  <a:lnTo>
                    <a:pt x="344" y="770"/>
                  </a:lnTo>
                  <a:lnTo>
                    <a:pt x="346" y="776"/>
                  </a:lnTo>
                  <a:lnTo>
                    <a:pt x="348" y="784"/>
                  </a:lnTo>
                  <a:lnTo>
                    <a:pt x="350" y="792"/>
                  </a:lnTo>
                  <a:lnTo>
                    <a:pt x="350" y="794"/>
                  </a:lnTo>
                  <a:lnTo>
                    <a:pt x="350" y="810"/>
                  </a:lnTo>
                  <a:lnTo>
                    <a:pt x="350" y="814"/>
                  </a:lnTo>
                  <a:lnTo>
                    <a:pt x="352" y="820"/>
                  </a:lnTo>
                  <a:lnTo>
                    <a:pt x="356" y="826"/>
                  </a:lnTo>
                  <a:lnTo>
                    <a:pt x="364" y="828"/>
                  </a:lnTo>
                  <a:lnTo>
                    <a:pt x="370" y="830"/>
                  </a:lnTo>
                  <a:lnTo>
                    <a:pt x="378" y="832"/>
                  </a:lnTo>
                  <a:lnTo>
                    <a:pt x="382" y="832"/>
                  </a:lnTo>
                  <a:lnTo>
                    <a:pt x="390" y="830"/>
                  </a:lnTo>
                  <a:lnTo>
                    <a:pt x="396" y="828"/>
                  </a:lnTo>
                  <a:lnTo>
                    <a:pt x="412" y="816"/>
                  </a:lnTo>
                  <a:lnTo>
                    <a:pt x="424" y="808"/>
                  </a:lnTo>
                  <a:lnTo>
                    <a:pt x="430" y="804"/>
                  </a:lnTo>
                  <a:lnTo>
                    <a:pt x="434" y="802"/>
                  </a:lnTo>
                  <a:lnTo>
                    <a:pt x="438" y="800"/>
                  </a:lnTo>
                  <a:lnTo>
                    <a:pt x="442" y="796"/>
                  </a:lnTo>
                  <a:lnTo>
                    <a:pt x="446" y="790"/>
                  </a:lnTo>
                  <a:lnTo>
                    <a:pt x="454" y="778"/>
                  </a:lnTo>
                  <a:lnTo>
                    <a:pt x="458" y="774"/>
                  </a:lnTo>
                  <a:lnTo>
                    <a:pt x="454" y="778"/>
                  </a:lnTo>
                  <a:lnTo>
                    <a:pt x="446" y="790"/>
                  </a:lnTo>
                  <a:lnTo>
                    <a:pt x="442" y="796"/>
                  </a:lnTo>
                  <a:lnTo>
                    <a:pt x="440" y="808"/>
                  </a:lnTo>
                  <a:lnTo>
                    <a:pt x="442" y="820"/>
                  </a:lnTo>
                  <a:lnTo>
                    <a:pt x="446" y="826"/>
                  </a:lnTo>
                  <a:lnTo>
                    <a:pt x="448" y="832"/>
                  </a:lnTo>
                  <a:lnTo>
                    <a:pt x="448" y="840"/>
                  </a:lnTo>
                  <a:lnTo>
                    <a:pt x="448" y="844"/>
                  </a:lnTo>
                  <a:lnTo>
                    <a:pt x="452" y="860"/>
                  </a:lnTo>
                  <a:lnTo>
                    <a:pt x="456" y="874"/>
                  </a:lnTo>
                  <a:lnTo>
                    <a:pt x="458" y="886"/>
                  </a:lnTo>
                  <a:lnTo>
                    <a:pt x="460" y="892"/>
                  </a:lnTo>
                  <a:lnTo>
                    <a:pt x="464" y="896"/>
                  </a:lnTo>
                  <a:lnTo>
                    <a:pt x="466" y="902"/>
                  </a:lnTo>
                  <a:lnTo>
                    <a:pt x="468" y="906"/>
                  </a:lnTo>
                  <a:lnTo>
                    <a:pt x="470" y="910"/>
                  </a:lnTo>
                  <a:lnTo>
                    <a:pt x="476" y="910"/>
                  </a:lnTo>
                  <a:lnTo>
                    <a:pt x="480" y="910"/>
                  </a:lnTo>
                  <a:lnTo>
                    <a:pt x="486" y="910"/>
                  </a:lnTo>
                  <a:lnTo>
                    <a:pt x="488" y="906"/>
                  </a:lnTo>
                  <a:lnTo>
                    <a:pt x="490" y="902"/>
                  </a:lnTo>
                  <a:lnTo>
                    <a:pt x="492" y="896"/>
                  </a:lnTo>
                  <a:lnTo>
                    <a:pt x="498" y="892"/>
                  </a:lnTo>
                  <a:lnTo>
                    <a:pt x="506" y="892"/>
                  </a:lnTo>
                  <a:lnTo>
                    <a:pt x="510" y="892"/>
                  </a:lnTo>
                  <a:lnTo>
                    <a:pt x="516" y="890"/>
                  </a:lnTo>
                  <a:lnTo>
                    <a:pt x="520" y="884"/>
                  </a:lnTo>
                  <a:lnTo>
                    <a:pt x="524" y="878"/>
                  </a:lnTo>
                  <a:lnTo>
                    <a:pt x="526" y="872"/>
                  </a:lnTo>
                  <a:lnTo>
                    <a:pt x="528" y="864"/>
                  </a:lnTo>
                  <a:lnTo>
                    <a:pt x="528" y="840"/>
                  </a:lnTo>
                  <a:lnTo>
                    <a:pt x="528" y="824"/>
                  </a:lnTo>
                  <a:lnTo>
                    <a:pt x="528" y="822"/>
                  </a:lnTo>
                  <a:lnTo>
                    <a:pt x="528" y="816"/>
                  </a:lnTo>
                  <a:lnTo>
                    <a:pt x="532" y="814"/>
                  </a:lnTo>
                  <a:lnTo>
                    <a:pt x="544" y="810"/>
                  </a:lnTo>
                  <a:lnTo>
                    <a:pt x="550" y="806"/>
                  </a:lnTo>
                  <a:lnTo>
                    <a:pt x="554" y="802"/>
                  </a:lnTo>
                  <a:lnTo>
                    <a:pt x="556" y="796"/>
                  </a:lnTo>
                  <a:lnTo>
                    <a:pt x="556" y="792"/>
                  </a:lnTo>
                  <a:lnTo>
                    <a:pt x="556" y="784"/>
                  </a:lnTo>
                  <a:lnTo>
                    <a:pt x="554" y="776"/>
                  </a:lnTo>
                  <a:lnTo>
                    <a:pt x="550" y="772"/>
                  </a:lnTo>
                  <a:lnTo>
                    <a:pt x="542" y="760"/>
                  </a:lnTo>
                  <a:lnTo>
                    <a:pt x="538" y="754"/>
                  </a:lnTo>
                  <a:lnTo>
                    <a:pt x="536" y="746"/>
                  </a:lnTo>
                  <a:lnTo>
                    <a:pt x="536" y="732"/>
                  </a:lnTo>
                  <a:lnTo>
                    <a:pt x="536" y="716"/>
                  </a:lnTo>
                  <a:lnTo>
                    <a:pt x="536" y="704"/>
                  </a:lnTo>
                  <a:lnTo>
                    <a:pt x="538" y="696"/>
                  </a:lnTo>
                  <a:lnTo>
                    <a:pt x="542" y="690"/>
                  </a:lnTo>
                  <a:lnTo>
                    <a:pt x="550" y="682"/>
                  </a:lnTo>
                  <a:lnTo>
                    <a:pt x="562" y="672"/>
                  </a:lnTo>
                  <a:lnTo>
                    <a:pt x="572" y="662"/>
                  </a:lnTo>
                  <a:lnTo>
                    <a:pt x="590" y="652"/>
                  </a:lnTo>
                  <a:lnTo>
                    <a:pt x="594" y="646"/>
                  </a:lnTo>
                  <a:lnTo>
                    <a:pt x="600" y="640"/>
                  </a:lnTo>
                  <a:lnTo>
                    <a:pt x="602" y="634"/>
                  </a:lnTo>
                  <a:lnTo>
                    <a:pt x="604" y="628"/>
                  </a:lnTo>
                  <a:lnTo>
                    <a:pt x="600" y="622"/>
                  </a:lnTo>
                  <a:lnTo>
                    <a:pt x="598" y="616"/>
                  </a:lnTo>
                  <a:lnTo>
                    <a:pt x="600" y="610"/>
                  </a:lnTo>
                  <a:lnTo>
                    <a:pt x="602" y="604"/>
                  </a:lnTo>
                  <a:lnTo>
                    <a:pt x="612" y="592"/>
                  </a:lnTo>
                  <a:lnTo>
                    <a:pt x="620" y="584"/>
                  </a:lnTo>
                  <a:lnTo>
                    <a:pt x="624" y="580"/>
                  </a:lnTo>
                  <a:lnTo>
                    <a:pt x="630" y="576"/>
                  </a:lnTo>
                  <a:lnTo>
                    <a:pt x="634" y="578"/>
                  </a:lnTo>
                  <a:lnTo>
                    <a:pt x="640" y="582"/>
                  </a:lnTo>
                  <a:lnTo>
                    <a:pt x="648" y="594"/>
                  </a:lnTo>
                  <a:lnTo>
                    <a:pt x="652" y="600"/>
                  </a:lnTo>
                  <a:lnTo>
                    <a:pt x="652" y="608"/>
                  </a:lnTo>
                  <a:lnTo>
                    <a:pt x="652" y="614"/>
                  </a:lnTo>
                  <a:lnTo>
                    <a:pt x="638" y="640"/>
                  </a:lnTo>
                  <a:lnTo>
                    <a:pt x="634" y="646"/>
                  </a:lnTo>
                  <a:lnTo>
                    <a:pt x="628" y="650"/>
                  </a:lnTo>
                  <a:lnTo>
                    <a:pt x="612" y="662"/>
                  </a:lnTo>
                  <a:lnTo>
                    <a:pt x="606" y="666"/>
                  </a:lnTo>
                  <a:lnTo>
                    <a:pt x="604" y="674"/>
                  </a:lnTo>
                  <a:lnTo>
                    <a:pt x="598" y="688"/>
                  </a:lnTo>
                  <a:lnTo>
                    <a:pt x="596" y="704"/>
                  </a:lnTo>
                  <a:lnTo>
                    <a:pt x="596" y="726"/>
                  </a:lnTo>
                  <a:lnTo>
                    <a:pt x="596" y="734"/>
                  </a:lnTo>
                  <a:lnTo>
                    <a:pt x="600" y="742"/>
                  </a:lnTo>
                  <a:lnTo>
                    <a:pt x="602" y="748"/>
                  </a:lnTo>
                  <a:lnTo>
                    <a:pt x="610" y="760"/>
                  </a:lnTo>
                  <a:lnTo>
                    <a:pt x="620" y="770"/>
                  </a:lnTo>
                  <a:lnTo>
                    <a:pt x="626" y="772"/>
                  </a:lnTo>
                  <a:lnTo>
                    <a:pt x="634" y="774"/>
                  </a:lnTo>
                  <a:lnTo>
                    <a:pt x="636" y="774"/>
                  </a:lnTo>
                  <a:lnTo>
                    <a:pt x="652" y="772"/>
                  </a:lnTo>
                  <a:lnTo>
                    <a:pt x="676" y="766"/>
                  </a:lnTo>
                  <a:lnTo>
                    <a:pt x="690" y="764"/>
                  </a:lnTo>
                  <a:lnTo>
                    <a:pt x="694" y="764"/>
                  </a:lnTo>
                  <a:lnTo>
                    <a:pt x="700" y="764"/>
                  </a:lnTo>
                  <a:lnTo>
                    <a:pt x="704" y="766"/>
                  </a:lnTo>
                  <a:lnTo>
                    <a:pt x="708" y="768"/>
                  </a:lnTo>
                  <a:lnTo>
                    <a:pt x="712" y="774"/>
                  </a:lnTo>
                  <a:lnTo>
                    <a:pt x="714" y="782"/>
                  </a:lnTo>
                  <a:lnTo>
                    <a:pt x="714" y="786"/>
                  </a:lnTo>
                  <a:lnTo>
                    <a:pt x="712" y="790"/>
                  </a:lnTo>
                  <a:lnTo>
                    <a:pt x="708" y="794"/>
                  </a:lnTo>
                  <a:lnTo>
                    <a:pt x="704" y="794"/>
                  </a:lnTo>
                  <a:lnTo>
                    <a:pt x="700" y="792"/>
                  </a:lnTo>
                  <a:lnTo>
                    <a:pt x="686" y="792"/>
                  </a:lnTo>
                  <a:lnTo>
                    <a:pt x="672" y="792"/>
                  </a:lnTo>
                  <a:lnTo>
                    <a:pt x="658" y="796"/>
                  </a:lnTo>
                  <a:lnTo>
                    <a:pt x="642" y="800"/>
                  </a:lnTo>
                  <a:lnTo>
                    <a:pt x="638" y="804"/>
                  </a:lnTo>
                  <a:lnTo>
                    <a:pt x="634" y="808"/>
                  </a:lnTo>
                  <a:lnTo>
                    <a:pt x="634" y="818"/>
                  </a:lnTo>
                  <a:lnTo>
                    <a:pt x="636" y="822"/>
                  </a:lnTo>
                  <a:lnTo>
                    <a:pt x="640" y="828"/>
                  </a:lnTo>
                  <a:lnTo>
                    <a:pt x="644" y="832"/>
                  </a:lnTo>
                  <a:lnTo>
                    <a:pt x="644" y="838"/>
                  </a:lnTo>
                  <a:lnTo>
                    <a:pt x="644" y="842"/>
                  </a:lnTo>
                  <a:lnTo>
                    <a:pt x="642" y="850"/>
                  </a:lnTo>
                  <a:lnTo>
                    <a:pt x="638" y="854"/>
                  </a:lnTo>
                  <a:lnTo>
                    <a:pt x="636" y="856"/>
                  </a:lnTo>
                  <a:lnTo>
                    <a:pt x="634" y="858"/>
                  </a:lnTo>
                  <a:lnTo>
                    <a:pt x="632" y="858"/>
                  </a:lnTo>
                  <a:lnTo>
                    <a:pt x="628" y="858"/>
                  </a:lnTo>
                  <a:lnTo>
                    <a:pt x="622" y="856"/>
                  </a:lnTo>
                  <a:lnTo>
                    <a:pt x="610" y="852"/>
                  </a:lnTo>
                  <a:lnTo>
                    <a:pt x="606" y="854"/>
                  </a:lnTo>
                  <a:lnTo>
                    <a:pt x="602" y="858"/>
                  </a:lnTo>
                  <a:lnTo>
                    <a:pt x="600" y="864"/>
                  </a:lnTo>
                  <a:lnTo>
                    <a:pt x="598" y="872"/>
                  </a:lnTo>
                  <a:lnTo>
                    <a:pt x="596" y="880"/>
                  </a:lnTo>
                  <a:lnTo>
                    <a:pt x="596" y="882"/>
                  </a:lnTo>
                  <a:lnTo>
                    <a:pt x="596" y="890"/>
                  </a:lnTo>
                  <a:lnTo>
                    <a:pt x="596" y="898"/>
                  </a:lnTo>
                  <a:lnTo>
                    <a:pt x="596" y="902"/>
                  </a:lnTo>
                  <a:lnTo>
                    <a:pt x="596" y="910"/>
                  </a:lnTo>
                  <a:lnTo>
                    <a:pt x="592" y="910"/>
                  </a:lnTo>
                  <a:lnTo>
                    <a:pt x="586" y="912"/>
                  </a:lnTo>
                  <a:lnTo>
                    <a:pt x="582" y="916"/>
                  </a:lnTo>
                  <a:lnTo>
                    <a:pt x="578" y="920"/>
                  </a:lnTo>
                  <a:lnTo>
                    <a:pt x="576" y="926"/>
                  </a:lnTo>
                  <a:lnTo>
                    <a:pt x="574" y="928"/>
                  </a:lnTo>
                  <a:lnTo>
                    <a:pt x="568" y="930"/>
                  </a:lnTo>
                  <a:lnTo>
                    <a:pt x="564" y="930"/>
                  </a:lnTo>
                  <a:lnTo>
                    <a:pt x="552" y="930"/>
                  </a:lnTo>
                  <a:lnTo>
                    <a:pt x="540" y="932"/>
                  </a:lnTo>
                  <a:lnTo>
                    <a:pt x="516" y="938"/>
                  </a:lnTo>
                  <a:lnTo>
                    <a:pt x="500" y="944"/>
                  </a:lnTo>
                  <a:lnTo>
                    <a:pt x="496" y="946"/>
                  </a:lnTo>
                  <a:lnTo>
                    <a:pt x="488" y="950"/>
                  </a:lnTo>
                  <a:lnTo>
                    <a:pt x="482" y="946"/>
                  </a:lnTo>
                  <a:lnTo>
                    <a:pt x="476" y="944"/>
                  </a:lnTo>
                  <a:lnTo>
                    <a:pt x="468" y="942"/>
                  </a:lnTo>
                  <a:lnTo>
                    <a:pt x="462" y="944"/>
                  </a:lnTo>
                  <a:lnTo>
                    <a:pt x="456" y="946"/>
                  </a:lnTo>
                  <a:lnTo>
                    <a:pt x="450" y="946"/>
                  </a:lnTo>
                  <a:lnTo>
                    <a:pt x="444" y="944"/>
                  </a:lnTo>
                  <a:lnTo>
                    <a:pt x="440" y="940"/>
                  </a:lnTo>
                  <a:lnTo>
                    <a:pt x="440" y="934"/>
                  </a:lnTo>
                  <a:lnTo>
                    <a:pt x="436" y="932"/>
                  </a:lnTo>
                  <a:lnTo>
                    <a:pt x="432" y="930"/>
                  </a:lnTo>
                  <a:lnTo>
                    <a:pt x="428" y="930"/>
                  </a:lnTo>
                  <a:lnTo>
                    <a:pt x="424" y="930"/>
                  </a:lnTo>
                  <a:lnTo>
                    <a:pt x="422" y="928"/>
                  </a:lnTo>
                  <a:lnTo>
                    <a:pt x="420" y="924"/>
                  </a:lnTo>
                  <a:lnTo>
                    <a:pt x="420" y="922"/>
                  </a:lnTo>
                  <a:lnTo>
                    <a:pt x="420" y="918"/>
                  </a:lnTo>
                  <a:lnTo>
                    <a:pt x="420" y="902"/>
                  </a:lnTo>
                  <a:lnTo>
                    <a:pt x="420" y="898"/>
                  </a:lnTo>
                  <a:lnTo>
                    <a:pt x="422" y="894"/>
                  </a:lnTo>
                  <a:lnTo>
                    <a:pt x="424" y="890"/>
                  </a:lnTo>
                  <a:lnTo>
                    <a:pt x="430" y="890"/>
                  </a:lnTo>
                  <a:lnTo>
                    <a:pt x="434" y="886"/>
                  </a:lnTo>
                  <a:lnTo>
                    <a:pt x="436" y="882"/>
                  </a:lnTo>
                  <a:lnTo>
                    <a:pt x="434" y="882"/>
                  </a:lnTo>
                  <a:lnTo>
                    <a:pt x="430" y="880"/>
                  </a:lnTo>
                  <a:lnTo>
                    <a:pt x="430" y="876"/>
                  </a:lnTo>
                  <a:lnTo>
                    <a:pt x="430" y="864"/>
                  </a:lnTo>
                  <a:lnTo>
                    <a:pt x="430" y="860"/>
                  </a:lnTo>
                  <a:lnTo>
                    <a:pt x="428" y="858"/>
                  </a:lnTo>
                  <a:lnTo>
                    <a:pt x="428" y="856"/>
                  </a:lnTo>
                  <a:lnTo>
                    <a:pt x="426" y="854"/>
                  </a:lnTo>
                  <a:lnTo>
                    <a:pt x="422" y="856"/>
                  </a:lnTo>
                  <a:lnTo>
                    <a:pt x="418" y="858"/>
                  </a:lnTo>
                  <a:lnTo>
                    <a:pt x="406" y="862"/>
                  </a:lnTo>
                  <a:lnTo>
                    <a:pt x="400" y="864"/>
                  </a:lnTo>
                  <a:lnTo>
                    <a:pt x="398" y="868"/>
                  </a:lnTo>
                  <a:lnTo>
                    <a:pt x="394" y="874"/>
                  </a:lnTo>
                  <a:lnTo>
                    <a:pt x="392" y="882"/>
                  </a:lnTo>
                  <a:lnTo>
                    <a:pt x="392" y="890"/>
                  </a:lnTo>
                  <a:lnTo>
                    <a:pt x="392" y="892"/>
                  </a:lnTo>
                  <a:lnTo>
                    <a:pt x="392" y="900"/>
                  </a:lnTo>
                  <a:lnTo>
                    <a:pt x="396" y="906"/>
                  </a:lnTo>
                  <a:lnTo>
                    <a:pt x="404" y="918"/>
                  </a:lnTo>
                  <a:lnTo>
                    <a:pt x="406" y="922"/>
                  </a:lnTo>
                  <a:lnTo>
                    <a:pt x="410" y="930"/>
                  </a:lnTo>
                  <a:lnTo>
                    <a:pt x="406" y="936"/>
                  </a:lnTo>
                  <a:lnTo>
                    <a:pt x="404" y="942"/>
                  </a:lnTo>
                  <a:lnTo>
                    <a:pt x="400" y="954"/>
                  </a:lnTo>
                  <a:lnTo>
                    <a:pt x="398" y="958"/>
                  </a:lnTo>
                  <a:lnTo>
                    <a:pt x="396" y="958"/>
                  </a:lnTo>
                  <a:lnTo>
                    <a:pt x="386" y="958"/>
                  </a:lnTo>
                  <a:lnTo>
                    <a:pt x="380" y="960"/>
                  </a:lnTo>
                  <a:lnTo>
                    <a:pt x="376" y="960"/>
                  </a:lnTo>
                  <a:lnTo>
                    <a:pt x="364" y="964"/>
                  </a:lnTo>
                  <a:lnTo>
                    <a:pt x="358" y="966"/>
                  </a:lnTo>
                  <a:lnTo>
                    <a:pt x="352" y="970"/>
                  </a:lnTo>
                  <a:lnTo>
                    <a:pt x="346" y="976"/>
                  </a:lnTo>
                  <a:lnTo>
                    <a:pt x="336" y="992"/>
                  </a:lnTo>
                  <a:lnTo>
                    <a:pt x="326" y="1004"/>
                  </a:lnTo>
                  <a:lnTo>
                    <a:pt x="320" y="1008"/>
                  </a:lnTo>
                  <a:lnTo>
                    <a:pt x="316" y="1012"/>
                  </a:lnTo>
                  <a:lnTo>
                    <a:pt x="312" y="1018"/>
                  </a:lnTo>
                  <a:lnTo>
                    <a:pt x="306" y="1024"/>
                  </a:lnTo>
                  <a:lnTo>
                    <a:pt x="298" y="1034"/>
                  </a:lnTo>
                  <a:lnTo>
                    <a:pt x="296" y="1040"/>
                  </a:lnTo>
                  <a:lnTo>
                    <a:pt x="292" y="1046"/>
                  </a:lnTo>
                  <a:lnTo>
                    <a:pt x="288" y="1048"/>
                  </a:lnTo>
                  <a:lnTo>
                    <a:pt x="282" y="1050"/>
                  </a:lnTo>
                  <a:lnTo>
                    <a:pt x="278" y="1054"/>
                  </a:lnTo>
                  <a:lnTo>
                    <a:pt x="276" y="1060"/>
                  </a:lnTo>
                  <a:lnTo>
                    <a:pt x="272" y="1064"/>
                  </a:lnTo>
                  <a:lnTo>
                    <a:pt x="264" y="1066"/>
                  </a:lnTo>
                  <a:lnTo>
                    <a:pt x="260" y="1066"/>
                  </a:lnTo>
                  <a:lnTo>
                    <a:pt x="256" y="1066"/>
                  </a:lnTo>
                  <a:lnTo>
                    <a:pt x="252" y="1062"/>
                  </a:lnTo>
                  <a:lnTo>
                    <a:pt x="252" y="1058"/>
                  </a:lnTo>
                  <a:lnTo>
                    <a:pt x="248" y="1058"/>
                  </a:lnTo>
                  <a:lnTo>
                    <a:pt x="244" y="1058"/>
                  </a:lnTo>
                  <a:lnTo>
                    <a:pt x="242" y="1062"/>
                  </a:lnTo>
                  <a:lnTo>
                    <a:pt x="242" y="1072"/>
                  </a:lnTo>
                  <a:lnTo>
                    <a:pt x="242" y="1076"/>
                  </a:lnTo>
                  <a:lnTo>
                    <a:pt x="238" y="1076"/>
                  </a:lnTo>
                  <a:lnTo>
                    <a:pt x="228" y="1076"/>
                  </a:lnTo>
                  <a:lnTo>
                    <a:pt x="218" y="1076"/>
                  </a:lnTo>
                  <a:lnTo>
                    <a:pt x="206" y="1080"/>
                  </a:lnTo>
                  <a:lnTo>
                    <a:pt x="202" y="1082"/>
                  </a:lnTo>
                  <a:lnTo>
                    <a:pt x="196" y="1086"/>
                  </a:lnTo>
                  <a:lnTo>
                    <a:pt x="194" y="1092"/>
                  </a:lnTo>
                  <a:lnTo>
                    <a:pt x="196" y="1096"/>
                  </a:lnTo>
                  <a:lnTo>
                    <a:pt x="202" y="1100"/>
                  </a:lnTo>
                  <a:lnTo>
                    <a:pt x="206" y="1102"/>
                  </a:lnTo>
                  <a:lnTo>
                    <a:pt x="214" y="1106"/>
                  </a:lnTo>
                  <a:lnTo>
                    <a:pt x="222" y="1106"/>
                  </a:lnTo>
                  <a:lnTo>
                    <a:pt x="226" y="1106"/>
                  </a:lnTo>
                  <a:lnTo>
                    <a:pt x="230" y="1108"/>
                  </a:lnTo>
                  <a:lnTo>
                    <a:pt x="234" y="1110"/>
                  </a:lnTo>
                  <a:lnTo>
                    <a:pt x="234" y="1116"/>
                  </a:lnTo>
                  <a:lnTo>
                    <a:pt x="238" y="1120"/>
                  </a:lnTo>
                  <a:lnTo>
                    <a:pt x="242" y="1126"/>
                  </a:lnTo>
                  <a:lnTo>
                    <a:pt x="242" y="1134"/>
                  </a:lnTo>
                  <a:lnTo>
                    <a:pt x="242" y="1138"/>
                  </a:lnTo>
                  <a:lnTo>
                    <a:pt x="244" y="1142"/>
                  </a:lnTo>
                  <a:lnTo>
                    <a:pt x="248" y="1146"/>
                  </a:lnTo>
                  <a:lnTo>
                    <a:pt x="252" y="1148"/>
                  </a:lnTo>
                  <a:lnTo>
                    <a:pt x="252" y="1154"/>
                  </a:lnTo>
                  <a:lnTo>
                    <a:pt x="252" y="1156"/>
                  </a:lnTo>
                  <a:lnTo>
                    <a:pt x="250" y="1172"/>
                  </a:lnTo>
                  <a:lnTo>
                    <a:pt x="244" y="1196"/>
                  </a:lnTo>
                  <a:lnTo>
                    <a:pt x="242" y="1204"/>
                  </a:lnTo>
                  <a:lnTo>
                    <a:pt x="234" y="1202"/>
                  </a:lnTo>
                  <a:lnTo>
                    <a:pt x="192" y="1194"/>
                  </a:lnTo>
                  <a:lnTo>
                    <a:pt x="176" y="1194"/>
                  </a:lnTo>
                  <a:lnTo>
                    <a:pt x="162" y="1194"/>
                  </a:lnTo>
                  <a:lnTo>
                    <a:pt x="150" y="1194"/>
                  </a:lnTo>
                  <a:lnTo>
                    <a:pt x="140" y="1194"/>
                  </a:lnTo>
                  <a:lnTo>
                    <a:pt x="134" y="1196"/>
                  </a:lnTo>
                  <a:lnTo>
                    <a:pt x="130" y="1198"/>
                  </a:lnTo>
                  <a:lnTo>
                    <a:pt x="128" y="1204"/>
                  </a:lnTo>
                  <a:lnTo>
                    <a:pt x="128" y="1212"/>
                  </a:lnTo>
                  <a:lnTo>
                    <a:pt x="132" y="1226"/>
                  </a:lnTo>
                  <a:lnTo>
                    <a:pt x="134" y="1234"/>
                  </a:lnTo>
                  <a:lnTo>
                    <a:pt x="130" y="1234"/>
                  </a:lnTo>
                  <a:lnTo>
                    <a:pt x="128" y="1234"/>
                  </a:lnTo>
                  <a:lnTo>
                    <a:pt x="128" y="1236"/>
                  </a:lnTo>
                  <a:lnTo>
                    <a:pt x="128" y="1240"/>
                  </a:lnTo>
                  <a:lnTo>
                    <a:pt x="132" y="1246"/>
                  </a:lnTo>
                  <a:lnTo>
                    <a:pt x="134" y="1254"/>
                  </a:lnTo>
                  <a:lnTo>
                    <a:pt x="134" y="1262"/>
                  </a:lnTo>
                  <a:lnTo>
                    <a:pt x="134" y="1264"/>
                  </a:lnTo>
                  <a:lnTo>
                    <a:pt x="134" y="1272"/>
                  </a:lnTo>
                  <a:lnTo>
                    <a:pt x="132" y="1280"/>
                  </a:lnTo>
                  <a:lnTo>
                    <a:pt x="128" y="1286"/>
                  </a:lnTo>
                  <a:lnTo>
                    <a:pt x="128" y="1292"/>
                  </a:lnTo>
                  <a:lnTo>
                    <a:pt x="130" y="1298"/>
                  </a:lnTo>
                  <a:lnTo>
                    <a:pt x="134" y="1304"/>
                  </a:lnTo>
                  <a:lnTo>
                    <a:pt x="134" y="1310"/>
                  </a:lnTo>
                  <a:lnTo>
                    <a:pt x="134" y="1314"/>
                  </a:lnTo>
                  <a:lnTo>
                    <a:pt x="136" y="1316"/>
                  </a:lnTo>
                  <a:lnTo>
                    <a:pt x="138" y="1320"/>
                  </a:lnTo>
                  <a:lnTo>
                    <a:pt x="140" y="1322"/>
                  </a:lnTo>
                  <a:lnTo>
                    <a:pt x="142" y="1322"/>
                  </a:lnTo>
                  <a:lnTo>
                    <a:pt x="146" y="1322"/>
                  </a:lnTo>
                  <a:lnTo>
                    <a:pt x="154" y="1322"/>
                  </a:lnTo>
                  <a:lnTo>
                    <a:pt x="160" y="1322"/>
                  </a:lnTo>
                  <a:lnTo>
                    <a:pt x="164" y="1322"/>
                  </a:lnTo>
                  <a:lnTo>
                    <a:pt x="170" y="1326"/>
                  </a:lnTo>
                  <a:lnTo>
                    <a:pt x="178" y="1334"/>
                  </a:lnTo>
                  <a:lnTo>
                    <a:pt x="184" y="1338"/>
                  </a:lnTo>
                  <a:lnTo>
                    <a:pt x="192" y="1338"/>
                  </a:lnTo>
                  <a:lnTo>
                    <a:pt x="206" y="1334"/>
                  </a:lnTo>
                  <a:lnTo>
                    <a:pt x="220" y="1328"/>
                  </a:lnTo>
                  <a:lnTo>
                    <a:pt x="234" y="1324"/>
                  </a:lnTo>
                  <a:lnTo>
                    <a:pt x="242" y="1320"/>
                  </a:lnTo>
                  <a:lnTo>
                    <a:pt x="246" y="1314"/>
                  </a:lnTo>
                  <a:lnTo>
                    <a:pt x="248" y="1308"/>
                  </a:lnTo>
                  <a:lnTo>
                    <a:pt x="258" y="1296"/>
                  </a:lnTo>
                  <a:lnTo>
                    <a:pt x="266" y="1288"/>
                  </a:lnTo>
                  <a:lnTo>
                    <a:pt x="270" y="1282"/>
                  </a:lnTo>
                  <a:lnTo>
                    <a:pt x="272" y="1276"/>
                  </a:lnTo>
                  <a:lnTo>
                    <a:pt x="274" y="1264"/>
                  </a:lnTo>
                  <a:lnTo>
                    <a:pt x="280" y="1250"/>
                  </a:lnTo>
                  <a:lnTo>
                    <a:pt x="282" y="1244"/>
                  </a:lnTo>
                  <a:lnTo>
                    <a:pt x="288" y="1238"/>
                  </a:lnTo>
                  <a:lnTo>
                    <a:pt x="304" y="1228"/>
                  </a:lnTo>
                  <a:lnTo>
                    <a:pt x="310" y="1224"/>
                  </a:lnTo>
                  <a:lnTo>
                    <a:pt x="316" y="1216"/>
                  </a:lnTo>
                  <a:lnTo>
                    <a:pt x="318" y="1212"/>
                  </a:lnTo>
                  <a:lnTo>
                    <a:pt x="322" y="1206"/>
                  </a:lnTo>
                  <a:lnTo>
                    <a:pt x="326" y="1204"/>
                  </a:lnTo>
                  <a:lnTo>
                    <a:pt x="340" y="1204"/>
                  </a:lnTo>
                  <a:lnTo>
                    <a:pt x="342" y="1204"/>
                  </a:lnTo>
                  <a:lnTo>
                    <a:pt x="350" y="1202"/>
                  </a:lnTo>
                  <a:lnTo>
                    <a:pt x="358" y="1200"/>
                  </a:lnTo>
                  <a:lnTo>
                    <a:pt x="374" y="1188"/>
                  </a:lnTo>
                  <a:lnTo>
                    <a:pt x="380" y="1186"/>
                  </a:lnTo>
                  <a:lnTo>
                    <a:pt x="386" y="1184"/>
                  </a:lnTo>
                  <a:lnTo>
                    <a:pt x="390" y="1182"/>
                  </a:lnTo>
                  <a:lnTo>
                    <a:pt x="396" y="1180"/>
                  </a:lnTo>
                  <a:lnTo>
                    <a:pt x="402" y="1178"/>
                  </a:lnTo>
                  <a:lnTo>
                    <a:pt x="408" y="1178"/>
                  </a:lnTo>
                  <a:lnTo>
                    <a:pt x="412" y="1180"/>
                  </a:lnTo>
                  <a:lnTo>
                    <a:pt x="420" y="1186"/>
                  </a:lnTo>
                  <a:lnTo>
                    <a:pt x="424" y="1192"/>
                  </a:lnTo>
                  <a:lnTo>
                    <a:pt x="436" y="1208"/>
                  </a:lnTo>
                  <a:lnTo>
                    <a:pt x="444" y="1220"/>
                  </a:lnTo>
                  <a:lnTo>
                    <a:pt x="446" y="1226"/>
                  </a:lnTo>
                  <a:lnTo>
                    <a:pt x="450" y="1232"/>
                  </a:lnTo>
                  <a:lnTo>
                    <a:pt x="456" y="1236"/>
                  </a:lnTo>
                  <a:lnTo>
                    <a:pt x="482" y="1250"/>
                  </a:lnTo>
                  <a:lnTo>
                    <a:pt x="488" y="1254"/>
                  </a:lnTo>
                  <a:lnTo>
                    <a:pt x="492" y="1260"/>
                  </a:lnTo>
                  <a:lnTo>
                    <a:pt x="502" y="1274"/>
                  </a:lnTo>
                  <a:lnTo>
                    <a:pt x="506" y="1282"/>
                  </a:lnTo>
                  <a:lnTo>
                    <a:pt x="506" y="1290"/>
                  </a:lnTo>
                  <a:lnTo>
                    <a:pt x="506" y="1304"/>
                  </a:lnTo>
                  <a:lnTo>
                    <a:pt x="506" y="1312"/>
                  </a:lnTo>
                  <a:lnTo>
                    <a:pt x="508" y="1316"/>
                  </a:lnTo>
                  <a:lnTo>
                    <a:pt x="510" y="1316"/>
                  </a:lnTo>
                  <a:lnTo>
                    <a:pt x="512" y="1316"/>
                  </a:lnTo>
                  <a:lnTo>
                    <a:pt x="514" y="1312"/>
                  </a:lnTo>
                  <a:lnTo>
                    <a:pt x="518" y="1302"/>
                  </a:lnTo>
                  <a:lnTo>
                    <a:pt x="522" y="1294"/>
                  </a:lnTo>
                  <a:lnTo>
                    <a:pt x="524" y="1288"/>
                  </a:lnTo>
                  <a:lnTo>
                    <a:pt x="526" y="1282"/>
                  </a:lnTo>
                  <a:lnTo>
                    <a:pt x="528" y="1274"/>
                  </a:lnTo>
                  <a:lnTo>
                    <a:pt x="528" y="1270"/>
                  </a:lnTo>
                  <a:lnTo>
                    <a:pt x="528" y="1268"/>
                  </a:lnTo>
                  <a:lnTo>
                    <a:pt x="530" y="1266"/>
                  </a:lnTo>
                  <a:lnTo>
                    <a:pt x="532" y="1266"/>
                  </a:lnTo>
                  <a:lnTo>
                    <a:pt x="534" y="1266"/>
                  </a:lnTo>
                  <a:lnTo>
                    <a:pt x="540" y="1268"/>
                  </a:lnTo>
                  <a:lnTo>
                    <a:pt x="552" y="1272"/>
                  </a:lnTo>
                  <a:lnTo>
                    <a:pt x="554" y="1272"/>
                  </a:lnTo>
                  <a:lnTo>
                    <a:pt x="554" y="1270"/>
                  </a:lnTo>
                  <a:lnTo>
                    <a:pt x="552" y="1266"/>
                  </a:lnTo>
                  <a:lnTo>
                    <a:pt x="534" y="1248"/>
                  </a:lnTo>
                  <a:lnTo>
                    <a:pt x="520" y="1240"/>
                  </a:lnTo>
                  <a:lnTo>
                    <a:pt x="516" y="1236"/>
                  </a:lnTo>
                  <a:lnTo>
                    <a:pt x="504" y="1228"/>
                  </a:lnTo>
                  <a:lnTo>
                    <a:pt x="494" y="1216"/>
                  </a:lnTo>
                  <a:lnTo>
                    <a:pt x="484" y="1200"/>
                  </a:lnTo>
                  <a:lnTo>
                    <a:pt x="476" y="1188"/>
                  </a:lnTo>
                  <a:lnTo>
                    <a:pt x="472" y="1182"/>
                  </a:lnTo>
                  <a:lnTo>
                    <a:pt x="470" y="1174"/>
                  </a:lnTo>
                  <a:lnTo>
                    <a:pt x="468" y="1166"/>
                  </a:lnTo>
                  <a:lnTo>
                    <a:pt x="468" y="1164"/>
                  </a:lnTo>
                  <a:lnTo>
                    <a:pt x="470" y="1158"/>
                  </a:lnTo>
                  <a:lnTo>
                    <a:pt x="474" y="1156"/>
                  </a:lnTo>
                  <a:lnTo>
                    <a:pt x="478" y="1154"/>
                  </a:lnTo>
                  <a:lnTo>
                    <a:pt x="482" y="1156"/>
                  </a:lnTo>
                  <a:lnTo>
                    <a:pt x="488" y="1156"/>
                  </a:lnTo>
                  <a:lnTo>
                    <a:pt x="496" y="1162"/>
                  </a:lnTo>
                  <a:lnTo>
                    <a:pt x="502" y="1168"/>
                  </a:lnTo>
                  <a:lnTo>
                    <a:pt x="508" y="1176"/>
                  </a:lnTo>
                  <a:lnTo>
                    <a:pt x="510" y="1182"/>
                  </a:lnTo>
                  <a:lnTo>
                    <a:pt x="516" y="1196"/>
                  </a:lnTo>
                  <a:lnTo>
                    <a:pt x="520" y="1204"/>
                  </a:lnTo>
                  <a:lnTo>
                    <a:pt x="524" y="1208"/>
                  </a:lnTo>
                  <a:lnTo>
                    <a:pt x="540" y="1220"/>
                  </a:lnTo>
                  <a:lnTo>
                    <a:pt x="548" y="1224"/>
                  </a:lnTo>
                  <a:lnTo>
                    <a:pt x="552" y="1230"/>
                  </a:lnTo>
                  <a:lnTo>
                    <a:pt x="560" y="1238"/>
                  </a:lnTo>
                  <a:lnTo>
                    <a:pt x="564" y="1244"/>
                  </a:lnTo>
                  <a:lnTo>
                    <a:pt x="566" y="1248"/>
                  </a:lnTo>
                  <a:lnTo>
                    <a:pt x="570" y="1260"/>
                  </a:lnTo>
                  <a:lnTo>
                    <a:pt x="572" y="1266"/>
                  </a:lnTo>
                  <a:lnTo>
                    <a:pt x="576" y="1272"/>
                  </a:lnTo>
                  <a:lnTo>
                    <a:pt x="580" y="1280"/>
                  </a:lnTo>
                  <a:lnTo>
                    <a:pt x="584" y="1286"/>
                  </a:lnTo>
                  <a:lnTo>
                    <a:pt x="588" y="1290"/>
                  </a:lnTo>
                  <a:lnTo>
                    <a:pt x="594" y="1292"/>
                  </a:lnTo>
                  <a:lnTo>
                    <a:pt x="598" y="1292"/>
                  </a:lnTo>
                  <a:lnTo>
                    <a:pt x="602" y="1294"/>
                  </a:lnTo>
                  <a:lnTo>
                    <a:pt x="602" y="1296"/>
                  </a:lnTo>
                  <a:lnTo>
                    <a:pt x="602" y="1298"/>
                  </a:lnTo>
                  <a:lnTo>
                    <a:pt x="598" y="1304"/>
                  </a:lnTo>
                  <a:lnTo>
                    <a:pt x="596" y="1310"/>
                  </a:lnTo>
                  <a:lnTo>
                    <a:pt x="596" y="1314"/>
                  </a:lnTo>
                  <a:lnTo>
                    <a:pt x="598" y="1320"/>
                  </a:lnTo>
                  <a:lnTo>
                    <a:pt x="604" y="1326"/>
                  </a:lnTo>
                  <a:lnTo>
                    <a:pt x="608" y="1328"/>
                  </a:lnTo>
                  <a:lnTo>
                    <a:pt x="616" y="1330"/>
                  </a:lnTo>
                  <a:lnTo>
                    <a:pt x="620" y="1326"/>
                  </a:lnTo>
                  <a:lnTo>
                    <a:pt x="624" y="1322"/>
                  </a:lnTo>
                  <a:lnTo>
                    <a:pt x="626" y="1316"/>
                  </a:lnTo>
                  <a:lnTo>
                    <a:pt x="628" y="1312"/>
                  </a:lnTo>
                  <a:lnTo>
                    <a:pt x="632" y="1308"/>
                  </a:lnTo>
                  <a:lnTo>
                    <a:pt x="638" y="1306"/>
                  </a:lnTo>
                  <a:lnTo>
                    <a:pt x="640" y="1304"/>
                  </a:lnTo>
                  <a:lnTo>
                    <a:pt x="642" y="1302"/>
                  </a:lnTo>
                  <a:lnTo>
                    <a:pt x="640" y="1300"/>
                  </a:lnTo>
                  <a:lnTo>
                    <a:pt x="640" y="1296"/>
                  </a:lnTo>
                  <a:lnTo>
                    <a:pt x="632" y="1288"/>
                  </a:lnTo>
                  <a:lnTo>
                    <a:pt x="628" y="1282"/>
                  </a:lnTo>
                  <a:lnTo>
                    <a:pt x="626" y="1278"/>
                  </a:lnTo>
                  <a:lnTo>
                    <a:pt x="624" y="1272"/>
                  </a:lnTo>
                  <a:lnTo>
                    <a:pt x="620" y="1268"/>
                  </a:lnTo>
                  <a:lnTo>
                    <a:pt x="620" y="1266"/>
                  </a:lnTo>
                  <a:lnTo>
                    <a:pt x="620" y="1264"/>
                  </a:lnTo>
                  <a:lnTo>
                    <a:pt x="624" y="1260"/>
                  </a:lnTo>
                  <a:lnTo>
                    <a:pt x="638" y="1256"/>
                  </a:lnTo>
                  <a:lnTo>
                    <a:pt x="652" y="1254"/>
                  </a:lnTo>
                  <a:lnTo>
                    <a:pt x="656" y="1254"/>
                  </a:lnTo>
                  <a:lnTo>
                    <a:pt x="664" y="1254"/>
                  </a:lnTo>
                  <a:lnTo>
                    <a:pt x="668" y="1260"/>
                  </a:lnTo>
                  <a:lnTo>
                    <a:pt x="670" y="1266"/>
                  </a:lnTo>
                  <a:lnTo>
                    <a:pt x="674" y="1272"/>
                  </a:lnTo>
                  <a:lnTo>
                    <a:pt x="678" y="1280"/>
                  </a:lnTo>
                  <a:lnTo>
                    <a:pt x="680" y="1284"/>
                  </a:lnTo>
                  <a:lnTo>
                    <a:pt x="688" y="1300"/>
                  </a:lnTo>
                  <a:lnTo>
                    <a:pt x="690" y="1304"/>
                  </a:lnTo>
                  <a:lnTo>
                    <a:pt x="698" y="1318"/>
                  </a:lnTo>
                  <a:lnTo>
                    <a:pt x="700" y="1324"/>
                  </a:lnTo>
                  <a:lnTo>
                    <a:pt x="704" y="1328"/>
                  </a:lnTo>
                  <a:lnTo>
                    <a:pt x="712" y="1330"/>
                  </a:lnTo>
                  <a:lnTo>
                    <a:pt x="734" y="1330"/>
                  </a:lnTo>
                  <a:lnTo>
                    <a:pt x="748" y="1330"/>
                  </a:lnTo>
                  <a:lnTo>
                    <a:pt x="760" y="1334"/>
                  </a:lnTo>
                  <a:lnTo>
                    <a:pt x="774" y="1338"/>
                  </a:lnTo>
                  <a:lnTo>
                    <a:pt x="782" y="1338"/>
                  </a:lnTo>
                  <a:lnTo>
                    <a:pt x="788" y="1338"/>
                  </a:lnTo>
                  <a:lnTo>
                    <a:pt x="794" y="1334"/>
                  </a:lnTo>
                  <a:lnTo>
                    <a:pt x="802" y="1332"/>
                  </a:lnTo>
                  <a:lnTo>
                    <a:pt x="808" y="1334"/>
                  </a:lnTo>
                  <a:lnTo>
                    <a:pt x="814" y="1338"/>
                  </a:lnTo>
                  <a:lnTo>
                    <a:pt x="820" y="1340"/>
                  </a:lnTo>
                  <a:lnTo>
                    <a:pt x="824" y="1348"/>
                  </a:lnTo>
                  <a:lnTo>
                    <a:pt x="826" y="1354"/>
                  </a:lnTo>
                  <a:lnTo>
                    <a:pt x="828" y="1360"/>
                  </a:lnTo>
                  <a:lnTo>
                    <a:pt x="828" y="1368"/>
                  </a:lnTo>
                  <a:lnTo>
                    <a:pt x="814" y="1402"/>
                  </a:lnTo>
                  <a:lnTo>
                    <a:pt x="810" y="1408"/>
                  </a:lnTo>
                  <a:lnTo>
                    <a:pt x="806" y="1410"/>
                  </a:lnTo>
                  <a:lnTo>
                    <a:pt x="802" y="1412"/>
                  </a:lnTo>
                  <a:lnTo>
                    <a:pt x="798" y="1416"/>
                  </a:lnTo>
                  <a:lnTo>
                    <a:pt x="796" y="1422"/>
                  </a:lnTo>
                  <a:lnTo>
                    <a:pt x="792" y="1428"/>
                  </a:lnTo>
                  <a:lnTo>
                    <a:pt x="786" y="1434"/>
                  </a:lnTo>
                  <a:lnTo>
                    <a:pt x="780" y="1438"/>
                  </a:lnTo>
                  <a:lnTo>
                    <a:pt x="774" y="1438"/>
                  </a:lnTo>
                  <a:lnTo>
                    <a:pt x="760" y="1438"/>
                  </a:lnTo>
                  <a:lnTo>
                    <a:pt x="754" y="1438"/>
                  </a:lnTo>
                  <a:lnTo>
                    <a:pt x="748" y="1434"/>
                  </a:lnTo>
                  <a:lnTo>
                    <a:pt x="742" y="1430"/>
                  </a:lnTo>
                  <a:lnTo>
                    <a:pt x="734" y="1430"/>
                  </a:lnTo>
                  <a:lnTo>
                    <a:pt x="712" y="1436"/>
                  </a:lnTo>
                  <a:lnTo>
                    <a:pt x="704" y="1438"/>
                  </a:lnTo>
                  <a:lnTo>
                    <a:pt x="696" y="1436"/>
                  </a:lnTo>
                  <a:lnTo>
                    <a:pt x="682" y="1432"/>
                  </a:lnTo>
                  <a:lnTo>
                    <a:pt x="666" y="1428"/>
                  </a:lnTo>
                  <a:lnTo>
                    <a:pt x="662" y="1428"/>
                  </a:lnTo>
                  <a:lnTo>
                    <a:pt x="656" y="1428"/>
                  </a:lnTo>
                  <a:lnTo>
                    <a:pt x="650" y="1424"/>
                  </a:lnTo>
                  <a:lnTo>
                    <a:pt x="638" y="1416"/>
                  </a:lnTo>
                  <a:lnTo>
                    <a:pt x="632" y="1412"/>
                  </a:lnTo>
                  <a:lnTo>
                    <a:pt x="626" y="1410"/>
                  </a:lnTo>
                  <a:lnTo>
                    <a:pt x="618" y="1410"/>
                  </a:lnTo>
                  <a:lnTo>
                    <a:pt x="614" y="1410"/>
                  </a:lnTo>
                  <a:lnTo>
                    <a:pt x="598" y="1412"/>
                  </a:lnTo>
                  <a:lnTo>
                    <a:pt x="584" y="1416"/>
                  </a:lnTo>
                  <a:lnTo>
                    <a:pt x="578" y="1420"/>
                  </a:lnTo>
                  <a:lnTo>
                    <a:pt x="576" y="1428"/>
                  </a:lnTo>
                  <a:lnTo>
                    <a:pt x="576" y="1430"/>
                  </a:lnTo>
                  <a:lnTo>
                    <a:pt x="574" y="1438"/>
                  </a:lnTo>
                  <a:lnTo>
                    <a:pt x="570" y="1442"/>
                  </a:lnTo>
                  <a:lnTo>
                    <a:pt x="554" y="1446"/>
                  </a:lnTo>
                  <a:lnTo>
                    <a:pt x="548" y="1446"/>
                  </a:lnTo>
                  <a:lnTo>
                    <a:pt x="542" y="1442"/>
                  </a:lnTo>
                  <a:lnTo>
                    <a:pt x="534" y="1434"/>
                  </a:lnTo>
                  <a:lnTo>
                    <a:pt x="522" y="1424"/>
                  </a:lnTo>
                  <a:lnTo>
                    <a:pt x="512" y="1414"/>
                  </a:lnTo>
                  <a:lnTo>
                    <a:pt x="508" y="1410"/>
                  </a:lnTo>
                  <a:lnTo>
                    <a:pt x="500" y="1410"/>
                  </a:lnTo>
                  <a:lnTo>
                    <a:pt x="476" y="1410"/>
                  </a:lnTo>
                  <a:lnTo>
                    <a:pt x="470" y="1408"/>
                  </a:lnTo>
                  <a:lnTo>
                    <a:pt x="462" y="1406"/>
                  </a:lnTo>
                  <a:lnTo>
                    <a:pt x="456" y="1404"/>
                  </a:lnTo>
                  <a:lnTo>
                    <a:pt x="442" y="1396"/>
                  </a:lnTo>
                  <a:lnTo>
                    <a:pt x="436" y="1394"/>
                  </a:lnTo>
                  <a:lnTo>
                    <a:pt x="424" y="1386"/>
                  </a:lnTo>
                  <a:lnTo>
                    <a:pt x="422" y="1380"/>
                  </a:lnTo>
                  <a:lnTo>
                    <a:pt x="424" y="1374"/>
                  </a:lnTo>
                  <a:lnTo>
                    <a:pt x="434" y="1358"/>
                  </a:lnTo>
                  <a:lnTo>
                    <a:pt x="436" y="1350"/>
                  </a:lnTo>
                  <a:lnTo>
                    <a:pt x="436" y="1344"/>
                  </a:lnTo>
                  <a:lnTo>
                    <a:pt x="434" y="1338"/>
                  </a:lnTo>
                  <a:lnTo>
                    <a:pt x="428" y="1332"/>
                  </a:lnTo>
                  <a:lnTo>
                    <a:pt x="422" y="1328"/>
                  </a:lnTo>
                  <a:lnTo>
                    <a:pt x="418" y="1326"/>
                  </a:lnTo>
                  <a:lnTo>
                    <a:pt x="406" y="1322"/>
                  </a:lnTo>
                  <a:lnTo>
                    <a:pt x="402" y="1322"/>
                  </a:lnTo>
                  <a:lnTo>
                    <a:pt x="400" y="1324"/>
                  </a:lnTo>
                  <a:lnTo>
                    <a:pt x="400" y="1328"/>
                  </a:lnTo>
                  <a:lnTo>
                    <a:pt x="400" y="1324"/>
                  </a:lnTo>
                  <a:lnTo>
                    <a:pt x="398" y="1324"/>
                  </a:lnTo>
                  <a:lnTo>
                    <a:pt x="396" y="1326"/>
                  </a:lnTo>
                  <a:lnTo>
                    <a:pt x="390" y="1330"/>
                  </a:lnTo>
                  <a:lnTo>
                    <a:pt x="382" y="1332"/>
                  </a:lnTo>
                  <a:lnTo>
                    <a:pt x="378" y="1332"/>
                  </a:lnTo>
                  <a:lnTo>
                    <a:pt x="362" y="1332"/>
                  </a:lnTo>
                  <a:lnTo>
                    <a:pt x="320" y="1332"/>
                  </a:lnTo>
                  <a:lnTo>
                    <a:pt x="312" y="1332"/>
                  </a:lnTo>
                  <a:lnTo>
                    <a:pt x="304" y="1334"/>
                  </a:lnTo>
                  <a:lnTo>
                    <a:pt x="270" y="1348"/>
                  </a:lnTo>
                  <a:lnTo>
                    <a:pt x="254" y="1354"/>
                  </a:lnTo>
                  <a:lnTo>
                    <a:pt x="250" y="1358"/>
                  </a:lnTo>
                  <a:lnTo>
                    <a:pt x="244" y="1360"/>
                  </a:lnTo>
                  <a:lnTo>
                    <a:pt x="242" y="1362"/>
                  </a:lnTo>
                  <a:lnTo>
                    <a:pt x="242" y="1364"/>
                  </a:lnTo>
                  <a:lnTo>
                    <a:pt x="242" y="1362"/>
                  </a:lnTo>
                  <a:lnTo>
                    <a:pt x="240" y="1362"/>
                  </a:lnTo>
                  <a:lnTo>
                    <a:pt x="238" y="1360"/>
                  </a:lnTo>
                  <a:lnTo>
                    <a:pt x="224" y="1360"/>
                  </a:lnTo>
                  <a:lnTo>
                    <a:pt x="220" y="1360"/>
                  </a:lnTo>
                  <a:lnTo>
                    <a:pt x="208" y="1360"/>
                  </a:lnTo>
                  <a:lnTo>
                    <a:pt x="196" y="1356"/>
                  </a:lnTo>
                  <a:lnTo>
                    <a:pt x="190" y="1354"/>
                  </a:lnTo>
                  <a:lnTo>
                    <a:pt x="188" y="1354"/>
                  </a:lnTo>
                  <a:lnTo>
                    <a:pt x="184" y="1354"/>
                  </a:lnTo>
                  <a:lnTo>
                    <a:pt x="182" y="1356"/>
                  </a:lnTo>
                  <a:lnTo>
                    <a:pt x="180" y="1358"/>
                  </a:lnTo>
                  <a:lnTo>
                    <a:pt x="168" y="1374"/>
                  </a:lnTo>
                  <a:lnTo>
                    <a:pt x="158" y="1386"/>
                  </a:lnTo>
                  <a:lnTo>
                    <a:pt x="150" y="1394"/>
                  </a:lnTo>
                  <a:lnTo>
                    <a:pt x="140" y="1406"/>
                  </a:lnTo>
                  <a:lnTo>
                    <a:pt x="130" y="1422"/>
                  </a:lnTo>
                  <a:lnTo>
                    <a:pt x="122" y="1436"/>
                  </a:lnTo>
                  <a:lnTo>
                    <a:pt x="116" y="1460"/>
                  </a:lnTo>
                  <a:lnTo>
                    <a:pt x="114" y="1466"/>
                  </a:lnTo>
                  <a:lnTo>
                    <a:pt x="108" y="1472"/>
                  </a:lnTo>
                  <a:lnTo>
                    <a:pt x="82" y="1484"/>
                  </a:lnTo>
                  <a:lnTo>
                    <a:pt x="70" y="1492"/>
                  </a:lnTo>
                  <a:lnTo>
                    <a:pt x="66" y="1498"/>
                  </a:lnTo>
                  <a:lnTo>
                    <a:pt x="62" y="1502"/>
                  </a:lnTo>
                  <a:lnTo>
                    <a:pt x="52" y="1514"/>
                  </a:lnTo>
                  <a:lnTo>
                    <a:pt x="32" y="1550"/>
                  </a:lnTo>
                  <a:lnTo>
                    <a:pt x="24" y="1564"/>
                  </a:lnTo>
                  <a:lnTo>
                    <a:pt x="12" y="1598"/>
                  </a:lnTo>
                  <a:lnTo>
                    <a:pt x="8" y="1606"/>
                  </a:lnTo>
                  <a:lnTo>
                    <a:pt x="10" y="1614"/>
                  </a:lnTo>
                  <a:lnTo>
                    <a:pt x="16" y="1626"/>
                  </a:lnTo>
                  <a:lnTo>
                    <a:pt x="18" y="1642"/>
                  </a:lnTo>
                  <a:lnTo>
                    <a:pt x="18" y="1666"/>
                  </a:lnTo>
                  <a:lnTo>
                    <a:pt x="16" y="1672"/>
                  </a:lnTo>
                  <a:lnTo>
                    <a:pt x="12" y="1678"/>
                  </a:lnTo>
                  <a:lnTo>
                    <a:pt x="8" y="1684"/>
                  </a:lnTo>
                  <a:lnTo>
                    <a:pt x="6" y="1692"/>
                  </a:lnTo>
                  <a:lnTo>
                    <a:pt x="0" y="1706"/>
                  </a:lnTo>
                  <a:lnTo>
                    <a:pt x="0" y="1712"/>
                  </a:lnTo>
                  <a:lnTo>
                    <a:pt x="0" y="1720"/>
                  </a:lnTo>
                  <a:lnTo>
                    <a:pt x="6" y="1744"/>
                  </a:lnTo>
                  <a:lnTo>
                    <a:pt x="8" y="1750"/>
                  </a:lnTo>
                  <a:lnTo>
                    <a:pt x="12" y="1752"/>
                  </a:lnTo>
                  <a:lnTo>
                    <a:pt x="18" y="1752"/>
                  </a:lnTo>
                  <a:lnTo>
                    <a:pt x="20" y="1752"/>
                  </a:lnTo>
                  <a:lnTo>
                    <a:pt x="18" y="1752"/>
                  </a:lnTo>
                  <a:lnTo>
                    <a:pt x="20" y="1760"/>
                  </a:lnTo>
                  <a:lnTo>
                    <a:pt x="24" y="1764"/>
                  </a:lnTo>
                  <a:lnTo>
                    <a:pt x="26" y="1768"/>
                  </a:lnTo>
                  <a:lnTo>
                    <a:pt x="30" y="1770"/>
                  </a:lnTo>
                  <a:lnTo>
                    <a:pt x="32" y="1768"/>
                  </a:lnTo>
                  <a:lnTo>
                    <a:pt x="30" y="1770"/>
                  </a:lnTo>
                  <a:lnTo>
                    <a:pt x="30" y="1772"/>
                  </a:lnTo>
                  <a:lnTo>
                    <a:pt x="32" y="1772"/>
                  </a:lnTo>
                  <a:lnTo>
                    <a:pt x="36" y="1774"/>
                  </a:lnTo>
                  <a:lnTo>
                    <a:pt x="40" y="1778"/>
                  </a:lnTo>
                  <a:lnTo>
                    <a:pt x="52" y="1804"/>
                  </a:lnTo>
                  <a:lnTo>
                    <a:pt x="56" y="1810"/>
                  </a:lnTo>
                  <a:lnTo>
                    <a:pt x="60" y="1816"/>
                  </a:lnTo>
                  <a:lnTo>
                    <a:pt x="72" y="1824"/>
                  </a:lnTo>
                  <a:lnTo>
                    <a:pt x="84" y="1832"/>
                  </a:lnTo>
                  <a:lnTo>
                    <a:pt x="94" y="1838"/>
                  </a:lnTo>
                  <a:lnTo>
                    <a:pt x="102" y="1844"/>
                  </a:lnTo>
                  <a:lnTo>
                    <a:pt x="128" y="1864"/>
                  </a:lnTo>
                  <a:lnTo>
                    <a:pt x="136" y="1868"/>
                  </a:lnTo>
                  <a:lnTo>
                    <a:pt x="142" y="1870"/>
                  </a:lnTo>
                  <a:lnTo>
                    <a:pt x="146" y="1870"/>
                  </a:lnTo>
                  <a:lnTo>
                    <a:pt x="152" y="1868"/>
                  </a:lnTo>
                  <a:lnTo>
                    <a:pt x="154" y="1868"/>
                  </a:lnTo>
                  <a:lnTo>
                    <a:pt x="154" y="1866"/>
                  </a:lnTo>
                  <a:lnTo>
                    <a:pt x="154" y="1868"/>
                  </a:lnTo>
                  <a:lnTo>
                    <a:pt x="158" y="1868"/>
                  </a:lnTo>
                  <a:lnTo>
                    <a:pt x="162" y="1870"/>
                  </a:lnTo>
                  <a:lnTo>
                    <a:pt x="166" y="1870"/>
                  </a:lnTo>
                  <a:lnTo>
                    <a:pt x="182" y="1868"/>
                  </a:lnTo>
                  <a:lnTo>
                    <a:pt x="206" y="1862"/>
                  </a:lnTo>
                  <a:lnTo>
                    <a:pt x="218" y="1860"/>
                  </a:lnTo>
                  <a:lnTo>
                    <a:pt x="224" y="1860"/>
                  </a:lnTo>
                  <a:lnTo>
                    <a:pt x="232" y="1860"/>
                  </a:lnTo>
                  <a:lnTo>
                    <a:pt x="244" y="1860"/>
                  </a:lnTo>
                  <a:lnTo>
                    <a:pt x="260" y="1856"/>
                  </a:lnTo>
                  <a:lnTo>
                    <a:pt x="274" y="1852"/>
                  </a:lnTo>
                  <a:lnTo>
                    <a:pt x="282" y="1850"/>
                  </a:lnTo>
                  <a:lnTo>
                    <a:pt x="288" y="1844"/>
                  </a:lnTo>
                  <a:lnTo>
                    <a:pt x="294" y="1842"/>
                  </a:lnTo>
                  <a:lnTo>
                    <a:pt x="300" y="1838"/>
                  </a:lnTo>
                  <a:lnTo>
                    <a:pt x="306" y="1838"/>
                  </a:lnTo>
                  <a:lnTo>
                    <a:pt x="312" y="1840"/>
                  </a:lnTo>
                  <a:lnTo>
                    <a:pt x="320" y="1840"/>
                  </a:lnTo>
                  <a:lnTo>
                    <a:pt x="322" y="1840"/>
                  </a:lnTo>
                  <a:lnTo>
                    <a:pt x="330" y="1842"/>
                  </a:lnTo>
                  <a:lnTo>
                    <a:pt x="334" y="1846"/>
                  </a:lnTo>
                  <a:lnTo>
                    <a:pt x="346" y="1862"/>
                  </a:lnTo>
                  <a:lnTo>
                    <a:pt x="352" y="1868"/>
                  </a:lnTo>
                  <a:lnTo>
                    <a:pt x="358" y="1870"/>
                  </a:lnTo>
                  <a:lnTo>
                    <a:pt x="362" y="1870"/>
                  </a:lnTo>
                  <a:lnTo>
                    <a:pt x="370" y="1870"/>
                  </a:lnTo>
                  <a:lnTo>
                    <a:pt x="378" y="1874"/>
                  </a:lnTo>
                  <a:lnTo>
                    <a:pt x="384" y="1876"/>
                  </a:lnTo>
                  <a:lnTo>
                    <a:pt x="388" y="1878"/>
                  </a:lnTo>
                  <a:lnTo>
                    <a:pt x="392" y="1878"/>
                  </a:lnTo>
                  <a:lnTo>
                    <a:pt x="392" y="1876"/>
                  </a:lnTo>
                  <a:lnTo>
                    <a:pt x="392" y="1878"/>
                  </a:lnTo>
                  <a:lnTo>
                    <a:pt x="394" y="1878"/>
                  </a:lnTo>
                  <a:lnTo>
                    <a:pt x="398" y="1878"/>
                  </a:lnTo>
                  <a:lnTo>
                    <a:pt x="404" y="1880"/>
                  </a:lnTo>
                  <a:lnTo>
                    <a:pt x="408" y="1884"/>
                  </a:lnTo>
                  <a:lnTo>
                    <a:pt x="410" y="1890"/>
                  </a:lnTo>
                  <a:lnTo>
                    <a:pt x="410" y="1896"/>
                  </a:lnTo>
                  <a:lnTo>
                    <a:pt x="410" y="1900"/>
                  </a:lnTo>
                  <a:lnTo>
                    <a:pt x="410" y="1908"/>
                  </a:lnTo>
                  <a:lnTo>
                    <a:pt x="410" y="1916"/>
                  </a:lnTo>
                  <a:lnTo>
                    <a:pt x="410" y="1920"/>
                  </a:lnTo>
                  <a:lnTo>
                    <a:pt x="410" y="1936"/>
                  </a:lnTo>
                  <a:lnTo>
                    <a:pt x="410" y="1950"/>
                  </a:lnTo>
                  <a:lnTo>
                    <a:pt x="412" y="1956"/>
                  </a:lnTo>
                  <a:lnTo>
                    <a:pt x="414" y="1964"/>
                  </a:lnTo>
                  <a:lnTo>
                    <a:pt x="434" y="1990"/>
                  </a:lnTo>
                  <a:lnTo>
                    <a:pt x="438" y="1994"/>
                  </a:lnTo>
                  <a:lnTo>
                    <a:pt x="440" y="1994"/>
                  </a:lnTo>
                  <a:lnTo>
                    <a:pt x="442" y="1994"/>
                  </a:lnTo>
                  <a:lnTo>
                    <a:pt x="440" y="1996"/>
                  </a:lnTo>
                  <a:lnTo>
                    <a:pt x="440" y="1998"/>
                  </a:lnTo>
                  <a:lnTo>
                    <a:pt x="444" y="2002"/>
                  </a:lnTo>
                  <a:lnTo>
                    <a:pt x="452" y="2014"/>
                  </a:lnTo>
                  <a:lnTo>
                    <a:pt x="456" y="2020"/>
                  </a:lnTo>
                  <a:lnTo>
                    <a:pt x="458" y="2026"/>
                  </a:lnTo>
                  <a:lnTo>
                    <a:pt x="458" y="2034"/>
                  </a:lnTo>
                  <a:lnTo>
                    <a:pt x="458" y="2038"/>
                  </a:lnTo>
                  <a:lnTo>
                    <a:pt x="458" y="2046"/>
                  </a:lnTo>
                  <a:lnTo>
                    <a:pt x="460" y="2054"/>
                  </a:lnTo>
                  <a:lnTo>
                    <a:pt x="468" y="2096"/>
                  </a:lnTo>
                  <a:lnTo>
                    <a:pt x="472" y="2112"/>
                  </a:lnTo>
                  <a:lnTo>
                    <a:pt x="476" y="2124"/>
                  </a:lnTo>
                  <a:lnTo>
                    <a:pt x="478" y="2134"/>
                  </a:lnTo>
                  <a:lnTo>
                    <a:pt x="472" y="2144"/>
                  </a:lnTo>
                  <a:lnTo>
                    <a:pt x="462" y="2166"/>
                  </a:lnTo>
                  <a:lnTo>
                    <a:pt x="460" y="2172"/>
                  </a:lnTo>
                  <a:lnTo>
                    <a:pt x="458" y="2180"/>
                  </a:lnTo>
                  <a:lnTo>
                    <a:pt x="458" y="2204"/>
                  </a:lnTo>
                  <a:lnTo>
                    <a:pt x="460" y="2212"/>
                  </a:lnTo>
                  <a:lnTo>
                    <a:pt x="460" y="2210"/>
                  </a:lnTo>
                  <a:lnTo>
                    <a:pt x="460" y="2212"/>
                  </a:lnTo>
                  <a:lnTo>
                    <a:pt x="456" y="2220"/>
                  </a:lnTo>
                  <a:lnTo>
                    <a:pt x="452" y="2234"/>
                  </a:lnTo>
                  <a:lnTo>
                    <a:pt x="450" y="2242"/>
                  </a:lnTo>
                  <a:lnTo>
                    <a:pt x="452" y="2248"/>
                  </a:lnTo>
                  <a:lnTo>
                    <a:pt x="484" y="2302"/>
                  </a:lnTo>
                  <a:lnTo>
                    <a:pt x="488" y="2308"/>
                  </a:lnTo>
                  <a:lnTo>
                    <a:pt x="488" y="2314"/>
                  </a:lnTo>
                  <a:lnTo>
                    <a:pt x="490" y="2328"/>
                  </a:lnTo>
                  <a:lnTo>
                    <a:pt x="496" y="2380"/>
                  </a:lnTo>
                  <a:lnTo>
                    <a:pt x="500" y="2386"/>
                  </a:lnTo>
                  <a:lnTo>
                    <a:pt x="504" y="2392"/>
                  </a:lnTo>
                  <a:lnTo>
                    <a:pt x="520" y="2402"/>
                  </a:lnTo>
                  <a:lnTo>
                    <a:pt x="528" y="2406"/>
                  </a:lnTo>
                  <a:lnTo>
                    <a:pt x="528" y="2404"/>
                  </a:lnTo>
                  <a:lnTo>
                    <a:pt x="528" y="2406"/>
                  </a:lnTo>
                  <a:lnTo>
                    <a:pt x="532" y="2414"/>
                  </a:lnTo>
                  <a:lnTo>
                    <a:pt x="534" y="2420"/>
                  </a:lnTo>
                  <a:lnTo>
                    <a:pt x="540" y="2434"/>
                  </a:lnTo>
                  <a:lnTo>
                    <a:pt x="546" y="2458"/>
                  </a:lnTo>
                  <a:lnTo>
                    <a:pt x="548" y="2474"/>
                  </a:lnTo>
                  <a:lnTo>
                    <a:pt x="548" y="2478"/>
                  </a:lnTo>
                  <a:lnTo>
                    <a:pt x="548" y="2486"/>
                  </a:lnTo>
                  <a:lnTo>
                    <a:pt x="552" y="2492"/>
                  </a:lnTo>
                  <a:lnTo>
                    <a:pt x="562" y="2508"/>
                  </a:lnTo>
                  <a:lnTo>
                    <a:pt x="568" y="2512"/>
                  </a:lnTo>
                  <a:lnTo>
                    <a:pt x="574" y="2514"/>
                  </a:lnTo>
                  <a:lnTo>
                    <a:pt x="598" y="2508"/>
                  </a:lnTo>
                  <a:lnTo>
                    <a:pt x="614" y="2504"/>
                  </a:lnTo>
                  <a:lnTo>
                    <a:pt x="638" y="2498"/>
                  </a:lnTo>
                  <a:lnTo>
                    <a:pt x="654" y="2496"/>
                  </a:lnTo>
                  <a:lnTo>
                    <a:pt x="676" y="2496"/>
                  </a:lnTo>
                  <a:lnTo>
                    <a:pt x="684" y="2494"/>
                  </a:lnTo>
                  <a:lnTo>
                    <a:pt x="690" y="2490"/>
                  </a:lnTo>
                  <a:lnTo>
                    <a:pt x="748" y="2424"/>
                  </a:lnTo>
                  <a:lnTo>
                    <a:pt x="756" y="2410"/>
                  </a:lnTo>
                  <a:lnTo>
                    <a:pt x="770" y="2376"/>
                  </a:lnTo>
                  <a:lnTo>
                    <a:pt x="770" y="2370"/>
                  </a:lnTo>
                  <a:lnTo>
                    <a:pt x="770" y="2368"/>
                  </a:lnTo>
                  <a:lnTo>
                    <a:pt x="768" y="2368"/>
                  </a:lnTo>
                  <a:lnTo>
                    <a:pt x="770" y="2368"/>
                  </a:lnTo>
                  <a:lnTo>
                    <a:pt x="772" y="2366"/>
                  </a:lnTo>
                  <a:lnTo>
                    <a:pt x="772" y="2364"/>
                  </a:lnTo>
                  <a:lnTo>
                    <a:pt x="774" y="2358"/>
                  </a:lnTo>
                  <a:lnTo>
                    <a:pt x="778" y="2354"/>
                  </a:lnTo>
                  <a:lnTo>
                    <a:pt x="806" y="2334"/>
                  </a:lnTo>
                  <a:lnTo>
                    <a:pt x="810" y="2328"/>
                  </a:lnTo>
                  <a:lnTo>
                    <a:pt x="814" y="2322"/>
                  </a:lnTo>
                  <a:lnTo>
                    <a:pt x="818" y="2308"/>
                  </a:lnTo>
                  <a:lnTo>
                    <a:pt x="820" y="2300"/>
                  </a:lnTo>
                  <a:lnTo>
                    <a:pt x="820" y="2292"/>
                  </a:lnTo>
                  <a:lnTo>
                    <a:pt x="814" y="2268"/>
                  </a:lnTo>
                  <a:lnTo>
                    <a:pt x="814" y="2260"/>
                  </a:lnTo>
                  <a:lnTo>
                    <a:pt x="816" y="2254"/>
                  </a:lnTo>
                  <a:lnTo>
                    <a:pt x="826" y="2238"/>
                  </a:lnTo>
                  <a:lnTo>
                    <a:pt x="832" y="2232"/>
                  </a:lnTo>
                  <a:lnTo>
                    <a:pt x="838" y="2228"/>
                  </a:lnTo>
                  <a:lnTo>
                    <a:pt x="874" y="2206"/>
                  </a:lnTo>
                  <a:lnTo>
                    <a:pt x="880" y="2202"/>
                  </a:lnTo>
                  <a:lnTo>
                    <a:pt x="884" y="2194"/>
                  </a:lnTo>
                  <a:lnTo>
                    <a:pt x="886" y="2190"/>
                  </a:lnTo>
                  <a:lnTo>
                    <a:pt x="894" y="2176"/>
                  </a:lnTo>
                  <a:lnTo>
                    <a:pt x="896" y="2170"/>
                  </a:lnTo>
                  <a:lnTo>
                    <a:pt x="898" y="2162"/>
                  </a:lnTo>
                  <a:lnTo>
                    <a:pt x="898" y="2156"/>
                  </a:lnTo>
                  <a:lnTo>
                    <a:pt x="892" y="2132"/>
                  </a:lnTo>
                  <a:lnTo>
                    <a:pt x="890" y="2116"/>
                  </a:lnTo>
                  <a:lnTo>
                    <a:pt x="890" y="2112"/>
                  </a:lnTo>
                  <a:lnTo>
                    <a:pt x="890" y="2108"/>
                  </a:lnTo>
                  <a:lnTo>
                    <a:pt x="888" y="2106"/>
                  </a:lnTo>
                  <a:lnTo>
                    <a:pt x="886" y="2108"/>
                  </a:lnTo>
                  <a:lnTo>
                    <a:pt x="888" y="2106"/>
                  </a:lnTo>
                  <a:lnTo>
                    <a:pt x="888" y="2102"/>
                  </a:lnTo>
                  <a:lnTo>
                    <a:pt x="886" y="2098"/>
                  </a:lnTo>
                  <a:lnTo>
                    <a:pt x="882" y="2094"/>
                  </a:lnTo>
                  <a:lnTo>
                    <a:pt x="880" y="2086"/>
                  </a:lnTo>
                  <a:lnTo>
                    <a:pt x="880" y="2054"/>
                  </a:lnTo>
                  <a:lnTo>
                    <a:pt x="880" y="2046"/>
                  </a:lnTo>
                  <a:lnTo>
                    <a:pt x="876" y="2038"/>
                  </a:lnTo>
                  <a:lnTo>
                    <a:pt x="874" y="2032"/>
                  </a:lnTo>
                  <a:lnTo>
                    <a:pt x="872" y="2026"/>
                  </a:lnTo>
                  <a:lnTo>
                    <a:pt x="876" y="2020"/>
                  </a:lnTo>
                  <a:lnTo>
                    <a:pt x="880" y="2016"/>
                  </a:lnTo>
                  <a:lnTo>
                    <a:pt x="880" y="2012"/>
                  </a:lnTo>
                  <a:lnTo>
                    <a:pt x="882" y="2006"/>
                  </a:lnTo>
                  <a:lnTo>
                    <a:pt x="884" y="2000"/>
                  </a:lnTo>
                  <a:lnTo>
                    <a:pt x="894" y="1984"/>
                  </a:lnTo>
                  <a:lnTo>
                    <a:pt x="900" y="1978"/>
                  </a:lnTo>
                  <a:lnTo>
                    <a:pt x="906" y="1974"/>
                  </a:lnTo>
                  <a:lnTo>
                    <a:pt x="912" y="1970"/>
                  </a:lnTo>
                  <a:lnTo>
                    <a:pt x="918" y="1968"/>
                  </a:lnTo>
                  <a:lnTo>
                    <a:pt x="922" y="1960"/>
                  </a:lnTo>
                  <a:lnTo>
                    <a:pt x="934" y="1936"/>
                  </a:lnTo>
                  <a:lnTo>
                    <a:pt x="940" y="1930"/>
                  </a:lnTo>
                  <a:lnTo>
                    <a:pt x="946" y="1924"/>
                  </a:lnTo>
                  <a:lnTo>
                    <a:pt x="970" y="1912"/>
                  </a:lnTo>
                  <a:lnTo>
                    <a:pt x="984" y="1902"/>
                  </a:lnTo>
                  <a:lnTo>
                    <a:pt x="1012" y="1874"/>
                  </a:lnTo>
                  <a:lnTo>
                    <a:pt x="1016" y="1868"/>
                  </a:lnTo>
                  <a:lnTo>
                    <a:pt x="1020" y="1862"/>
                  </a:lnTo>
                  <a:lnTo>
                    <a:pt x="1044" y="1808"/>
                  </a:lnTo>
                  <a:lnTo>
                    <a:pt x="1048" y="1792"/>
                  </a:lnTo>
                  <a:lnTo>
                    <a:pt x="1054" y="1770"/>
                  </a:lnTo>
                  <a:lnTo>
                    <a:pt x="1054" y="1766"/>
                  </a:lnTo>
                  <a:lnTo>
                    <a:pt x="1054" y="1764"/>
                  </a:lnTo>
                  <a:lnTo>
                    <a:pt x="1050" y="1764"/>
                  </a:lnTo>
                  <a:lnTo>
                    <a:pt x="1048" y="1764"/>
                  </a:lnTo>
                  <a:lnTo>
                    <a:pt x="976" y="1780"/>
                  </a:lnTo>
                  <a:lnTo>
                    <a:pt x="968" y="1780"/>
                  </a:lnTo>
                  <a:lnTo>
                    <a:pt x="960" y="1778"/>
                  </a:lnTo>
                  <a:lnTo>
                    <a:pt x="956" y="1774"/>
                  </a:lnTo>
                  <a:lnTo>
                    <a:pt x="944" y="1766"/>
                  </a:lnTo>
                  <a:lnTo>
                    <a:pt x="934" y="1754"/>
                  </a:lnTo>
                  <a:lnTo>
                    <a:pt x="904" y="1710"/>
                  </a:lnTo>
                  <a:lnTo>
                    <a:pt x="898" y="1704"/>
                  </a:lnTo>
                  <a:lnTo>
                    <a:pt x="892" y="1700"/>
                  </a:lnTo>
                  <a:lnTo>
                    <a:pt x="886" y="1696"/>
                  </a:lnTo>
                  <a:lnTo>
                    <a:pt x="880" y="1692"/>
                  </a:lnTo>
                  <a:lnTo>
                    <a:pt x="876" y="1686"/>
                  </a:lnTo>
                  <a:lnTo>
                    <a:pt x="864" y="1670"/>
                  </a:lnTo>
                  <a:lnTo>
                    <a:pt x="860" y="1664"/>
                  </a:lnTo>
                  <a:lnTo>
                    <a:pt x="858" y="1656"/>
                  </a:lnTo>
                  <a:lnTo>
                    <a:pt x="852" y="1642"/>
                  </a:lnTo>
                  <a:lnTo>
                    <a:pt x="848" y="1626"/>
                  </a:lnTo>
                  <a:lnTo>
                    <a:pt x="842" y="1602"/>
                  </a:lnTo>
                  <a:lnTo>
                    <a:pt x="840" y="1596"/>
                  </a:lnTo>
                  <a:lnTo>
                    <a:pt x="834" y="1590"/>
                  </a:lnTo>
                  <a:lnTo>
                    <a:pt x="826" y="1582"/>
                  </a:lnTo>
                  <a:lnTo>
                    <a:pt x="822" y="1574"/>
                  </a:lnTo>
                  <a:lnTo>
                    <a:pt x="818" y="1568"/>
                  </a:lnTo>
                  <a:lnTo>
                    <a:pt x="814" y="1544"/>
                  </a:lnTo>
                  <a:lnTo>
                    <a:pt x="808" y="1530"/>
                  </a:lnTo>
                  <a:lnTo>
                    <a:pt x="796" y="1504"/>
                  </a:lnTo>
                  <a:lnTo>
                    <a:pt x="786" y="1492"/>
                  </a:lnTo>
                  <a:lnTo>
                    <a:pt x="768" y="1474"/>
                  </a:lnTo>
                  <a:lnTo>
                    <a:pt x="766" y="1470"/>
                  </a:lnTo>
                  <a:lnTo>
                    <a:pt x="770" y="1472"/>
                  </a:lnTo>
                  <a:lnTo>
                    <a:pt x="794" y="1484"/>
                  </a:lnTo>
                  <a:lnTo>
                    <a:pt x="798" y="1484"/>
                  </a:lnTo>
                  <a:lnTo>
                    <a:pt x="800" y="1484"/>
                  </a:lnTo>
                  <a:lnTo>
                    <a:pt x="804" y="1482"/>
                  </a:lnTo>
                  <a:lnTo>
                    <a:pt x="804" y="1480"/>
                  </a:lnTo>
                  <a:lnTo>
                    <a:pt x="808" y="1476"/>
                  </a:lnTo>
                  <a:lnTo>
                    <a:pt x="810" y="1474"/>
                  </a:lnTo>
                  <a:lnTo>
                    <a:pt x="810" y="1472"/>
                  </a:lnTo>
                  <a:lnTo>
                    <a:pt x="812" y="1474"/>
                  </a:lnTo>
                  <a:lnTo>
                    <a:pt x="814" y="1476"/>
                  </a:lnTo>
                  <a:lnTo>
                    <a:pt x="818" y="1480"/>
                  </a:lnTo>
                  <a:lnTo>
                    <a:pt x="824" y="1494"/>
                  </a:lnTo>
                  <a:lnTo>
                    <a:pt x="856" y="1550"/>
                  </a:lnTo>
                  <a:lnTo>
                    <a:pt x="866" y="1562"/>
                  </a:lnTo>
                  <a:lnTo>
                    <a:pt x="874" y="1570"/>
                  </a:lnTo>
                  <a:lnTo>
                    <a:pt x="878" y="1576"/>
                  </a:lnTo>
                  <a:lnTo>
                    <a:pt x="882" y="1584"/>
                  </a:lnTo>
                  <a:lnTo>
                    <a:pt x="886" y="1598"/>
                  </a:lnTo>
                  <a:lnTo>
                    <a:pt x="892" y="1614"/>
                  </a:lnTo>
                  <a:lnTo>
                    <a:pt x="898" y="1636"/>
                  </a:lnTo>
                  <a:lnTo>
                    <a:pt x="900" y="1644"/>
                  </a:lnTo>
                  <a:lnTo>
                    <a:pt x="904" y="1650"/>
                  </a:lnTo>
                  <a:lnTo>
                    <a:pt x="924" y="1668"/>
                  </a:lnTo>
                  <a:lnTo>
                    <a:pt x="928" y="1674"/>
                  </a:lnTo>
                  <a:lnTo>
                    <a:pt x="928" y="1678"/>
                  </a:lnTo>
                  <a:lnTo>
                    <a:pt x="928" y="1684"/>
                  </a:lnTo>
                  <a:lnTo>
                    <a:pt x="932" y="1690"/>
                  </a:lnTo>
                  <a:lnTo>
                    <a:pt x="936" y="1696"/>
                  </a:lnTo>
                  <a:lnTo>
                    <a:pt x="942" y="1710"/>
                  </a:lnTo>
                  <a:lnTo>
                    <a:pt x="954" y="1736"/>
                  </a:lnTo>
                  <a:lnTo>
                    <a:pt x="960" y="1740"/>
                  </a:lnTo>
                  <a:lnTo>
                    <a:pt x="966" y="1740"/>
                  </a:lnTo>
                  <a:lnTo>
                    <a:pt x="980" y="1736"/>
                  </a:lnTo>
                  <a:lnTo>
                    <a:pt x="996" y="1732"/>
                  </a:lnTo>
                  <a:lnTo>
                    <a:pt x="1000" y="1732"/>
                  </a:lnTo>
                  <a:lnTo>
                    <a:pt x="1006" y="1732"/>
                  </a:lnTo>
                  <a:lnTo>
                    <a:pt x="1012" y="1728"/>
                  </a:lnTo>
                  <a:lnTo>
                    <a:pt x="1020" y="1718"/>
                  </a:lnTo>
                  <a:lnTo>
                    <a:pt x="1028" y="1714"/>
                  </a:lnTo>
                  <a:lnTo>
                    <a:pt x="1034" y="1710"/>
                  </a:lnTo>
                  <a:lnTo>
                    <a:pt x="1048" y="1706"/>
                  </a:lnTo>
                  <a:lnTo>
                    <a:pt x="1064" y="1700"/>
                  </a:lnTo>
                  <a:lnTo>
                    <a:pt x="1088" y="1688"/>
                  </a:lnTo>
                  <a:lnTo>
                    <a:pt x="1096" y="1684"/>
                  </a:lnTo>
                  <a:lnTo>
                    <a:pt x="1102" y="1680"/>
                  </a:lnTo>
                  <a:lnTo>
                    <a:pt x="1128" y="1668"/>
                  </a:lnTo>
                  <a:lnTo>
                    <a:pt x="1134" y="1664"/>
                  </a:lnTo>
                  <a:lnTo>
                    <a:pt x="1140" y="1658"/>
                  </a:lnTo>
                  <a:lnTo>
                    <a:pt x="1158" y="1632"/>
                  </a:lnTo>
                  <a:lnTo>
                    <a:pt x="1168" y="1618"/>
                  </a:lnTo>
                  <a:lnTo>
                    <a:pt x="1170" y="1612"/>
                  </a:lnTo>
                  <a:lnTo>
                    <a:pt x="1180" y="1600"/>
                  </a:lnTo>
                  <a:lnTo>
                    <a:pt x="1188" y="1592"/>
                  </a:lnTo>
                  <a:lnTo>
                    <a:pt x="1188" y="1588"/>
                  </a:lnTo>
                  <a:lnTo>
                    <a:pt x="1190" y="1586"/>
                  </a:lnTo>
                  <a:lnTo>
                    <a:pt x="1188" y="1584"/>
                  </a:lnTo>
                  <a:lnTo>
                    <a:pt x="1186" y="1582"/>
                  </a:lnTo>
                  <a:lnTo>
                    <a:pt x="1160" y="1562"/>
                  </a:lnTo>
                  <a:lnTo>
                    <a:pt x="1154" y="1558"/>
                  </a:lnTo>
                  <a:lnTo>
                    <a:pt x="1148" y="1556"/>
                  </a:lnTo>
                  <a:lnTo>
                    <a:pt x="1144" y="1554"/>
                  </a:lnTo>
                  <a:lnTo>
                    <a:pt x="1140" y="1548"/>
                  </a:lnTo>
                  <a:lnTo>
                    <a:pt x="1138" y="1544"/>
                  </a:lnTo>
                  <a:lnTo>
                    <a:pt x="1132" y="1540"/>
                  </a:lnTo>
                  <a:lnTo>
                    <a:pt x="1126" y="1538"/>
                  </a:lnTo>
                  <a:lnTo>
                    <a:pt x="1102" y="1544"/>
                  </a:lnTo>
                  <a:lnTo>
                    <a:pt x="1096" y="1544"/>
                  </a:lnTo>
                  <a:lnTo>
                    <a:pt x="1088" y="1542"/>
                  </a:lnTo>
                  <a:lnTo>
                    <a:pt x="1082" y="1540"/>
                  </a:lnTo>
                  <a:lnTo>
                    <a:pt x="1076" y="1536"/>
                  </a:lnTo>
                  <a:lnTo>
                    <a:pt x="1070" y="1536"/>
                  </a:lnTo>
                  <a:lnTo>
                    <a:pt x="1058" y="1534"/>
                  </a:lnTo>
                  <a:lnTo>
                    <a:pt x="1054" y="1530"/>
                  </a:lnTo>
                  <a:lnTo>
                    <a:pt x="1048" y="1526"/>
                  </a:lnTo>
                  <a:lnTo>
                    <a:pt x="1044" y="1520"/>
                  </a:lnTo>
                  <a:lnTo>
                    <a:pt x="1040" y="1506"/>
                  </a:lnTo>
                  <a:lnTo>
                    <a:pt x="1036" y="1498"/>
                  </a:lnTo>
                  <a:lnTo>
                    <a:pt x="1032" y="1492"/>
                  </a:lnTo>
                  <a:lnTo>
                    <a:pt x="1022" y="1484"/>
                  </a:lnTo>
                  <a:lnTo>
                    <a:pt x="1018" y="1478"/>
                  </a:lnTo>
                  <a:lnTo>
                    <a:pt x="1018" y="1472"/>
                  </a:lnTo>
                  <a:lnTo>
                    <a:pt x="1018" y="1468"/>
                  </a:lnTo>
                  <a:lnTo>
                    <a:pt x="1022" y="1462"/>
                  </a:lnTo>
                  <a:lnTo>
                    <a:pt x="1026" y="1458"/>
                  </a:lnTo>
                  <a:lnTo>
                    <a:pt x="1026" y="1452"/>
                  </a:lnTo>
                  <a:lnTo>
                    <a:pt x="1028" y="1452"/>
                  </a:lnTo>
                  <a:lnTo>
                    <a:pt x="1032" y="1454"/>
                  </a:lnTo>
                  <a:lnTo>
                    <a:pt x="1040" y="1462"/>
                  </a:lnTo>
                  <a:lnTo>
                    <a:pt x="1052" y="1474"/>
                  </a:lnTo>
                  <a:lnTo>
                    <a:pt x="1060" y="1482"/>
                  </a:lnTo>
                  <a:lnTo>
                    <a:pt x="1072" y="1492"/>
                  </a:lnTo>
                  <a:lnTo>
                    <a:pt x="1088" y="1504"/>
                  </a:lnTo>
                  <a:lnTo>
                    <a:pt x="1102" y="1510"/>
                  </a:lnTo>
                  <a:lnTo>
                    <a:pt x="1116" y="1514"/>
                  </a:lnTo>
                  <a:lnTo>
                    <a:pt x="1124" y="1516"/>
                  </a:lnTo>
                  <a:lnTo>
                    <a:pt x="1132" y="1514"/>
                  </a:lnTo>
                  <a:lnTo>
                    <a:pt x="1136" y="1510"/>
                  </a:lnTo>
                  <a:lnTo>
                    <a:pt x="1144" y="1510"/>
                  </a:lnTo>
                  <a:lnTo>
                    <a:pt x="1150" y="1514"/>
                  </a:lnTo>
                  <a:lnTo>
                    <a:pt x="1158" y="1522"/>
                  </a:lnTo>
                  <a:lnTo>
                    <a:pt x="1164" y="1526"/>
                  </a:lnTo>
                  <a:lnTo>
                    <a:pt x="1172" y="1530"/>
                  </a:lnTo>
                  <a:lnTo>
                    <a:pt x="1206" y="1544"/>
                  </a:lnTo>
                  <a:lnTo>
                    <a:pt x="1218" y="1546"/>
                  </a:lnTo>
                  <a:lnTo>
                    <a:pt x="1222" y="1546"/>
                  </a:lnTo>
                  <a:lnTo>
                    <a:pt x="1230" y="1544"/>
                  </a:lnTo>
                  <a:lnTo>
                    <a:pt x="1244" y="1538"/>
                  </a:lnTo>
                  <a:lnTo>
                    <a:pt x="1260" y="1536"/>
                  </a:lnTo>
                  <a:lnTo>
                    <a:pt x="1292" y="1536"/>
                  </a:lnTo>
                  <a:lnTo>
                    <a:pt x="1300" y="1538"/>
                  </a:lnTo>
                  <a:lnTo>
                    <a:pt x="1306" y="1544"/>
                  </a:lnTo>
                  <a:lnTo>
                    <a:pt x="1316" y="1558"/>
                  </a:lnTo>
                  <a:lnTo>
                    <a:pt x="1320" y="1566"/>
                  </a:lnTo>
                  <a:lnTo>
                    <a:pt x="1326" y="1572"/>
                  </a:lnTo>
                  <a:lnTo>
                    <a:pt x="1336" y="1588"/>
                  </a:lnTo>
                  <a:lnTo>
                    <a:pt x="1346" y="1602"/>
                  </a:lnTo>
                  <a:lnTo>
                    <a:pt x="1354" y="1610"/>
                  </a:lnTo>
                  <a:lnTo>
                    <a:pt x="1360" y="1612"/>
                  </a:lnTo>
                  <a:lnTo>
                    <a:pt x="1366" y="1610"/>
                  </a:lnTo>
                  <a:lnTo>
                    <a:pt x="1382" y="1600"/>
                  </a:lnTo>
                  <a:lnTo>
                    <a:pt x="1386" y="1598"/>
                  </a:lnTo>
                  <a:lnTo>
                    <a:pt x="1388" y="1600"/>
                  </a:lnTo>
                  <a:lnTo>
                    <a:pt x="1390" y="1600"/>
                  </a:lnTo>
                  <a:lnTo>
                    <a:pt x="1390" y="1604"/>
                  </a:lnTo>
                  <a:lnTo>
                    <a:pt x="1398" y="1676"/>
                  </a:lnTo>
                  <a:lnTo>
                    <a:pt x="1402" y="1692"/>
                  </a:lnTo>
                  <a:lnTo>
                    <a:pt x="1408" y="1714"/>
                  </a:lnTo>
                  <a:lnTo>
                    <a:pt x="1414" y="1730"/>
                  </a:lnTo>
                  <a:lnTo>
                    <a:pt x="1434" y="1764"/>
                  </a:lnTo>
                  <a:lnTo>
                    <a:pt x="1442" y="1778"/>
                  </a:lnTo>
                  <a:lnTo>
                    <a:pt x="1444" y="1784"/>
                  </a:lnTo>
                  <a:lnTo>
                    <a:pt x="1452" y="1798"/>
                  </a:lnTo>
                  <a:lnTo>
                    <a:pt x="1464" y="1814"/>
                  </a:lnTo>
                  <a:lnTo>
                    <a:pt x="1466" y="1816"/>
                  </a:lnTo>
                  <a:lnTo>
                    <a:pt x="1468" y="1816"/>
                  </a:lnTo>
                  <a:lnTo>
                    <a:pt x="1470" y="1816"/>
                  </a:lnTo>
                  <a:lnTo>
                    <a:pt x="1472" y="1814"/>
                  </a:lnTo>
                  <a:lnTo>
                    <a:pt x="1474" y="1808"/>
                  </a:lnTo>
                  <a:lnTo>
                    <a:pt x="1484" y="1796"/>
                  </a:lnTo>
                  <a:lnTo>
                    <a:pt x="1492" y="1786"/>
                  </a:lnTo>
                  <a:lnTo>
                    <a:pt x="1500" y="1774"/>
                  </a:lnTo>
                  <a:lnTo>
                    <a:pt x="1504" y="1768"/>
                  </a:lnTo>
                  <a:lnTo>
                    <a:pt x="1506" y="1762"/>
                  </a:lnTo>
                  <a:lnTo>
                    <a:pt x="1506" y="1754"/>
                  </a:lnTo>
                  <a:lnTo>
                    <a:pt x="1506" y="1730"/>
                  </a:lnTo>
                  <a:lnTo>
                    <a:pt x="1510" y="1716"/>
                  </a:lnTo>
                  <a:lnTo>
                    <a:pt x="1514" y="1700"/>
                  </a:lnTo>
                  <a:lnTo>
                    <a:pt x="1518" y="1694"/>
                  </a:lnTo>
                  <a:lnTo>
                    <a:pt x="1522" y="1688"/>
                  </a:lnTo>
                  <a:lnTo>
                    <a:pt x="1540" y="1670"/>
                  </a:lnTo>
                  <a:lnTo>
                    <a:pt x="1554" y="1660"/>
                  </a:lnTo>
                  <a:lnTo>
                    <a:pt x="1578" y="1648"/>
                  </a:lnTo>
                  <a:lnTo>
                    <a:pt x="1590" y="1638"/>
                  </a:lnTo>
                  <a:lnTo>
                    <a:pt x="1598" y="1630"/>
                  </a:lnTo>
                  <a:lnTo>
                    <a:pt x="1604" y="1624"/>
                  </a:lnTo>
                  <a:lnTo>
                    <a:pt x="1608" y="1618"/>
                  </a:lnTo>
                  <a:lnTo>
                    <a:pt x="1612" y="1604"/>
                  </a:lnTo>
                  <a:lnTo>
                    <a:pt x="1616" y="1598"/>
                  </a:lnTo>
                  <a:lnTo>
                    <a:pt x="1622" y="1596"/>
                  </a:lnTo>
                  <a:lnTo>
                    <a:pt x="1636" y="1596"/>
                  </a:lnTo>
                  <a:lnTo>
                    <a:pt x="1644" y="1596"/>
                  </a:lnTo>
                  <a:lnTo>
                    <a:pt x="1652" y="1592"/>
                  </a:lnTo>
                  <a:lnTo>
                    <a:pt x="1666" y="1588"/>
                  </a:lnTo>
                  <a:lnTo>
                    <a:pt x="1676" y="1586"/>
                  </a:lnTo>
                  <a:lnTo>
                    <a:pt x="1686" y="1588"/>
                  </a:lnTo>
                  <a:lnTo>
                    <a:pt x="1688" y="1590"/>
                  </a:lnTo>
                  <a:lnTo>
                    <a:pt x="1694" y="1594"/>
                  </a:lnTo>
                  <a:lnTo>
                    <a:pt x="1700" y="1598"/>
                  </a:lnTo>
                  <a:lnTo>
                    <a:pt x="1702" y="1604"/>
                  </a:lnTo>
                  <a:lnTo>
                    <a:pt x="1706" y="1612"/>
                  </a:lnTo>
                  <a:lnTo>
                    <a:pt x="1708" y="1618"/>
                  </a:lnTo>
                  <a:lnTo>
                    <a:pt x="1714" y="1632"/>
                  </a:lnTo>
                  <a:lnTo>
                    <a:pt x="1728" y="1676"/>
                  </a:lnTo>
                  <a:lnTo>
                    <a:pt x="1732" y="1682"/>
                  </a:lnTo>
                  <a:lnTo>
                    <a:pt x="1738" y="1688"/>
                  </a:lnTo>
                  <a:lnTo>
                    <a:pt x="1744" y="1690"/>
                  </a:lnTo>
                  <a:lnTo>
                    <a:pt x="1750" y="1692"/>
                  </a:lnTo>
                  <a:lnTo>
                    <a:pt x="1758" y="1690"/>
                  </a:lnTo>
                  <a:lnTo>
                    <a:pt x="1764" y="1688"/>
                  </a:lnTo>
                  <a:lnTo>
                    <a:pt x="1770" y="1686"/>
                  </a:lnTo>
                  <a:lnTo>
                    <a:pt x="1776" y="1688"/>
                  </a:lnTo>
                  <a:lnTo>
                    <a:pt x="1780" y="1694"/>
                  </a:lnTo>
                  <a:lnTo>
                    <a:pt x="1782" y="1700"/>
                  </a:lnTo>
                  <a:lnTo>
                    <a:pt x="1788" y="1716"/>
                  </a:lnTo>
                  <a:lnTo>
                    <a:pt x="1790" y="1730"/>
                  </a:lnTo>
                  <a:lnTo>
                    <a:pt x="1790" y="1754"/>
                  </a:lnTo>
                  <a:lnTo>
                    <a:pt x="1790" y="1770"/>
                  </a:lnTo>
                  <a:lnTo>
                    <a:pt x="1790" y="1802"/>
                  </a:lnTo>
                  <a:lnTo>
                    <a:pt x="1792" y="1810"/>
                  </a:lnTo>
                  <a:lnTo>
                    <a:pt x="1796" y="1816"/>
                  </a:lnTo>
                  <a:lnTo>
                    <a:pt x="1804" y="1824"/>
                  </a:lnTo>
                  <a:lnTo>
                    <a:pt x="1814" y="1838"/>
                  </a:lnTo>
                  <a:lnTo>
                    <a:pt x="1816" y="1842"/>
                  </a:lnTo>
                  <a:lnTo>
                    <a:pt x="1822" y="1858"/>
                  </a:lnTo>
                  <a:lnTo>
                    <a:pt x="1826" y="1862"/>
                  </a:lnTo>
                  <a:lnTo>
                    <a:pt x="1834" y="1876"/>
                  </a:lnTo>
                  <a:lnTo>
                    <a:pt x="1842" y="1884"/>
                  </a:lnTo>
                  <a:lnTo>
                    <a:pt x="1854" y="1894"/>
                  </a:lnTo>
                  <a:lnTo>
                    <a:pt x="1872" y="1912"/>
                  </a:lnTo>
                  <a:lnTo>
                    <a:pt x="1878" y="1916"/>
                  </a:lnTo>
                  <a:lnTo>
                    <a:pt x="1880" y="1914"/>
                  </a:lnTo>
                  <a:lnTo>
                    <a:pt x="1884" y="1914"/>
                  </a:lnTo>
                  <a:lnTo>
                    <a:pt x="1886" y="1908"/>
                  </a:lnTo>
                  <a:lnTo>
                    <a:pt x="1886" y="1900"/>
                  </a:lnTo>
                  <a:lnTo>
                    <a:pt x="1880" y="1886"/>
                  </a:lnTo>
                  <a:lnTo>
                    <a:pt x="1874" y="1872"/>
                  </a:lnTo>
                  <a:lnTo>
                    <a:pt x="1872" y="1866"/>
                  </a:lnTo>
                  <a:lnTo>
                    <a:pt x="1862" y="1854"/>
                  </a:lnTo>
                  <a:lnTo>
                    <a:pt x="1854" y="1846"/>
                  </a:lnTo>
                  <a:lnTo>
                    <a:pt x="1842" y="1836"/>
                  </a:lnTo>
                  <a:lnTo>
                    <a:pt x="1836" y="1834"/>
                  </a:lnTo>
                  <a:lnTo>
                    <a:pt x="1824" y="1826"/>
                  </a:lnTo>
                  <a:lnTo>
                    <a:pt x="1820" y="1820"/>
                  </a:lnTo>
                  <a:lnTo>
                    <a:pt x="1818" y="1812"/>
                  </a:lnTo>
                  <a:lnTo>
                    <a:pt x="1812" y="1790"/>
                  </a:lnTo>
                  <a:lnTo>
                    <a:pt x="1810" y="1774"/>
                  </a:lnTo>
                  <a:lnTo>
                    <a:pt x="1810" y="1770"/>
                  </a:lnTo>
                  <a:lnTo>
                    <a:pt x="1812" y="1754"/>
                  </a:lnTo>
                  <a:lnTo>
                    <a:pt x="1816" y="1740"/>
                  </a:lnTo>
                  <a:lnTo>
                    <a:pt x="1818" y="1736"/>
                  </a:lnTo>
                  <a:lnTo>
                    <a:pt x="1820" y="1734"/>
                  </a:lnTo>
                  <a:lnTo>
                    <a:pt x="1824" y="1734"/>
                  </a:lnTo>
                  <a:lnTo>
                    <a:pt x="1826" y="1734"/>
                  </a:lnTo>
                  <a:lnTo>
                    <a:pt x="1842" y="1740"/>
                  </a:lnTo>
                  <a:lnTo>
                    <a:pt x="1848" y="1742"/>
                  </a:lnTo>
                  <a:lnTo>
                    <a:pt x="1854" y="1746"/>
                  </a:lnTo>
                  <a:lnTo>
                    <a:pt x="1858" y="1752"/>
                  </a:lnTo>
                  <a:lnTo>
                    <a:pt x="1864" y="1758"/>
                  </a:lnTo>
                  <a:lnTo>
                    <a:pt x="1872" y="1766"/>
                  </a:lnTo>
                  <a:lnTo>
                    <a:pt x="1884" y="1776"/>
                  </a:lnTo>
                  <a:lnTo>
                    <a:pt x="1888" y="1782"/>
                  </a:lnTo>
                  <a:lnTo>
                    <a:pt x="1894" y="1780"/>
                  </a:lnTo>
                  <a:lnTo>
                    <a:pt x="1898" y="1782"/>
                  </a:lnTo>
                  <a:lnTo>
                    <a:pt x="1902" y="1788"/>
                  </a:lnTo>
                  <a:lnTo>
                    <a:pt x="1904" y="1794"/>
                  </a:lnTo>
                  <a:lnTo>
                    <a:pt x="1906" y="1796"/>
                  </a:lnTo>
                  <a:lnTo>
                    <a:pt x="1908" y="1798"/>
                  </a:lnTo>
                  <a:lnTo>
                    <a:pt x="1912" y="1798"/>
                  </a:lnTo>
                  <a:lnTo>
                    <a:pt x="1914" y="1796"/>
                  </a:lnTo>
                  <a:lnTo>
                    <a:pt x="1940" y="1776"/>
                  </a:lnTo>
                  <a:lnTo>
                    <a:pt x="1952" y="1766"/>
                  </a:lnTo>
                  <a:lnTo>
                    <a:pt x="1962" y="1758"/>
                  </a:lnTo>
                  <a:lnTo>
                    <a:pt x="1964" y="1752"/>
                  </a:lnTo>
                  <a:lnTo>
                    <a:pt x="1964" y="1744"/>
                  </a:lnTo>
                  <a:lnTo>
                    <a:pt x="1950" y="1690"/>
                  </a:lnTo>
                  <a:lnTo>
                    <a:pt x="1946" y="1684"/>
                  </a:lnTo>
                  <a:lnTo>
                    <a:pt x="1942" y="1678"/>
                  </a:lnTo>
                  <a:lnTo>
                    <a:pt x="1932" y="1666"/>
                  </a:lnTo>
                  <a:lnTo>
                    <a:pt x="1922" y="1650"/>
                  </a:lnTo>
                  <a:lnTo>
                    <a:pt x="1914" y="1636"/>
                  </a:lnTo>
                  <a:lnTo>
                    <a:pt x="1912" y="1632"/>
                  </a:lnTo>
                  <a:lnTo>
                    <a:pt x="1910" y="1626"/>
                  </a:lnTo>
                  <a:lnTo>
                    <a:pt x="1912" y="1620"/>
                  </a:lnTo>
                  <a:lnTo>
                    <a:pt x="1924" y="1612"/>
                  </a:lnTo>
                  <a:lnTo>
                    <a:pt x="1930" y="1608"/>
                  </a:lnTo>
                  <a:lnTo>
                    <a:pt x="1942" y="1606"/>
                  </a:lnTo>
                  <a:lnTo>
                    <a:pt x="1948" y="1606"/>
                  </a:lnTo>
                  <a:lnTo>
                    <a:pt x="1954" y="1610"/>
                  </a:lnTo>
                  <a:lnTo>
                    <a:pt x="1970" y="1620"/>
                  </a:lnTo>
                  <a:lnTo>
                    <a:pt x="1972" y="1622"/>
                  </a:lnTo>
                  <a:lnTo>
                    <a:pt x="1974" y="1620"/>
                  </a:lnTo>
                  <a:lnTo>
                    <a:pt x="1976" y="1620"/>
                  </a:lnTo>
                  <a:lnTo>
                    <a:pt x="1976" y="1616"/>
                  </a:lnTo>
                  <a:lnTo>
                    <a:pt x="1976" y="1614"/>
                  </a:lnTo>
                  <a:lnTo>
                    <a:pt x="1978" y="1606"/>
                  </a:lnTo>
                  <a:lnTo>
                    <a:pt x="1984" y="1604"/>
                  </a:lnTo>
                  <a:lnTo>
                    <a:pt x="2008" y="1598"/>
                  </a:lnTo>
                  <a:lnTo>
                    <a:pt x="2014" y="1594"/>
                  </a:lnTo>
                  <a:lnTo>
                    <a:pt x="2020" y="1590"/>
                  </a:lnTo>
                  <a:lnTo>
                    <a:pt x="2024" y="1586"/>
                  </a:lnTo>
                  <a:lnTo>
                    <a:pt x="2030" y="1586"/>
                  </a:lnTo>
                  <a:lnTo>
                    <a:pt x="2040" y="1586"/>
                  </a:lnTo>
                  <a:lnTo>
                    <a:pt x="2052" y="1582"/>
                  </a:lnTo>
                  <a:lnTo>
                    <a:pt x="2056" y="1580"/>
                  </a:lnTo>
                  <a:lnTo>
                    <a:pt x="2072" y="1572"/>
                  </a:lnTo>
                  <a:lnTo>
                    <a:pt x="2076" y="1570"/>
                  </a:lnTo>
                  <a:lnTo>
                    <a:pt x="2090" y="1562"/>
                  </a:lnTo>
                  <a:lnTo>
                    <a:pt x="2106" y="1550"/>
                  </a:lnTo>
                  <a:lnTo>
                    <a:pt x="2112" y="1546"/>
                  </a:lnTo>
                  <a:lnTo>
                    <a:pt x="2116" y="1540"/>
                  </a:lnTo>
                  <a:lnTo>
                    <a:pt x="2120" y="1534"/>
                  </a:lnTo>
                  <a:lnTo>
                    <a:pt x="2126" y="1520"/>
                  </a:lnTo>
                  <a:lnTo>
                    <a:pt x="2130" y="1514"/>
                  </a:lnTo>
                  <a:lnTo>
                    <a:pt x="2138" y="1500"/>
                  </a:lnTo>
                  <a:lnTo>
                    <a:pt x="2148" y="1484"/>
                  </a:lnTo>
                  <a:lnTo>
                    <a:pt x="2150" y="1478"/>
                  </a:lnTo>
                  <a:lnTo>
                    <a:pt x="2152" y="1470"/>
                  </a:lnTo>
                  <a:lnTo>
                    <a:pt x="2152" y="1466"/>
                  </a:lnTo>
                  <a:lnTo>
                    <a:pt x="2150" y="1460"/>
                  </a:lnTo>
                  <a:lnTo>
                    <a:pt x="2148" y="1454"/>
                  </a:lnTo>
                  <a:lnTo>
                    <a:pt x="2146" y="1448"/>
                  </a:lnTo>
                  <a:lnTo>
                    <a:pt x="2148" y="1444"/>
                  </a:lnTo>
                  <a:lnTo>
                    <a:pt x="2150" y="1438"/>
                  </a:lnTo>
                  <a:lnTo>
                    <a:pt x="2148" y="1432"/>
                  </a:lnTo>
                  <a:lnTo>
                    <a:pt x="2146" y="1426"/>
                  </a:lnTo>
                  <a:lnTo>
                    <a:pt x="2140" y="1412"/>
                  </a:lnTo>
                  <a:lnTo>
                    <a:pt x="2126" y="1378"/>
                  </a:lnTo>
                  <a:lnTo>
                    <a:pt x="2122" y="1366"/>
                  </a:lnTo>
                  <a:lnTo>
                    <a:pt x="2124" y="1360"/>
                  </a:lnTo>
                  <a:lnTo>
                    <a:pt x="2128" y="1354"/>
                  </a:lnTo>
                  <a:lnTo>
                    <a:pt x="2136" y="1346"/>
                  </a:lnTo>
                  <a:lnTo>
                    <a:pt x="2150" y="1338"/>
                  </a:lnTo>
                  <a:lnTo>
                    <a:pt x="2154" y="1334"/>
                  </a:lnTo>
                  <a:lnTo>
                    <a:pt x="2160" y="1330"/>
                  </a:lnTo>
                  <a:lnTo>
                    <a:pt x="2162" y="1326"/>
                  </a:lnTo>
                  <a:lnTo>
                    <a:pt x="2160" y="1322"/>
                  </a:lnTo>
                  <a:lnTo>
                    <a:pt x="2154" y="1322"/>
                  </a:lnTo>
                  <a:lnTo>
                    <a:pt x="2140" y="1322"/>
                  </a:lnTo>
                  <a:lnTo>
                    <a:pt x="2128" y="1322"/>
                  </a:lnTo>
                  <a:lnTo>
                    <a:pt x="2118" y="1322"/>
                  </a:lnTo>
                  <a:lnTo>
                    <a:pt x="2114" y="1320"/>
                  </a:lnTo>
                  <a:lnTo>
                    <a:pt x="2110" y="1314"/>
                  </a:lnTo>
                  <a:lnTo>
                    <a:pt x="2106" y="1308"/>
                  </a:lnTo>
                  <a:lnTo>
                    <a:pt x="2098" y="1296"/>
                  </a:lnTo>
                  <a:lnTo>
                    <a:pt x="2096" y="1294"/>
                  </a:lnTo>
                  <a:lnTo>
                    <a:pt x="2096" y="1292"/>
                  </a:lnTo>
                  <a:lnTo>
                    <a:pt x="2100" y="1288"/>
                  </a:lnTo>
                  <a:lnTo>
                    <a:pt x="2106" y="1286"/>
                  </a:lnTo>
                  <a:lnTo>
                    <a:pt x="2120" y="1278"/>
                  </a:lnTo>
                  <a:lnTo>
                    <a:pt x="2126" y="1276"/>
                  </a:lnTo>
                  <a:lnTo>
                    <a:pt x="2138" y="1266"/>
                  </a:lnTo>
                  <a:lnTo>
                    <a:pt x="2146" y="1258"/>
                  </a:lnTo>
                  <a:lnTo>
                    <a:pt x="2152" y="1254"/>
                  </a:lnTo>
                  <a:lnTo>
                    <a:pt x="2158" y="1252"/>
                  </a:lnTo>
                  <a:lnTo>
                    <a:pt x="2158" y="1254"/>
                  </a:lnTo>
                  <a:lnTo>
                    <a:pt x="2160" y="1254"/>
                  </a:lnTo>
                  <a:lnTo>
                    <a:pt x="2158" y="1260"/>
                  </a:lnTo>
                  <a:lnTo>
                    <a:pt x="2156" y="1266"/>
                  </a:lnTo>
                  <a:lnTo>
                    <a:pt x="2154" y="1272"/>
                  </a:lnTo>
                  <a:lnTo>
                    <a:pt x="2158" y="1278"/>
                  </a:lnTo>
                  <a:lnTo>
                    <a:pt x="2162" y="1280"/>
                  </a:lnTo>
                  <a:lnTo>
                    <a:pt x="2166" y="1282"/>
                  </a:lnTo>
                  <a:lnTo>
                    <a:pt x="2180" y="1280"/>
                  </a:lnTo>
                  <a:lnTo>
                    <a:pt x="2194" y="1274"/>
                  </a:lnTo>
                  <a:lnTo>
                    <a:pt x="2202" y="1274"/>
                  </a:lnTo>
                  <a:lnTo>
                    <a:pt x="2208" y="1276"/>
                  </a:lnTo>
                  <a:lnTo>
                    <a:pt x="2214" y="1278"/>
                  </a:lnTo>
                  <a:lnTo>
                    <a:pt x="2220" y="1284"/>
                  </a:lnTo>
                  <a:lnTo>
                    <a:pt x="2224" y="1290"/>
                  </a:lnTo>
                  <a:lnTo>
                    <a:pt x="2228" y="1294"/>
                  </a:lnTo>
                  <a:lnTo>
                    <a:pt x="2230" y="1306"/>
                  </a:lnTo>
                  <a:lnTo>
                    <a:pt x="2230" y="1320"/>
                  </a:lnTo>
                  <a:lnTo>
                    <a:pt x="2230" y="1332"/>
                  </a:lnTo>
                  <a:lnTo>
                    <a:pt x="2228" y="1348"/>
                  </a:lnTo>
                  <a:lnTo>
                    <a:pt x="2224" y="1362"/>
                  </a:lnTo>
                  <a:lnTo>
                    <a:pt x="2222" y="1366"/>
                  </a:lnTo>
                  <a:lnTo>
                    <a:pt x="2224" y="1368"/>
                  </a:lnTo>
                  <a:lnTo>
                    <a:pt x="2226" y="1370"/>
                  </a:lnTo>
                  <a:lnTo>
                    <a:pt x="2228" y="1370"/>
                  </a:lnTo>
                  <a:lnTo>
                    <a:pt x="2232" y="1370"/>
                  </a:lnTo>
                  <a:lnTo>
                    <a:pt x="2240" y="1370"/>
                  </a:lnTo>
                  <a:lnTo>
                    <a:pt x="2248" y="1366"/>
                  </a:lnTo>
                  <a:lnTo>
                    <a:pt x="2252" y="1364"/>
                  </a:lnTo>
                  <a:lnTo>
                    <a:pt x="2264" y="1356"/>
                  </a:lnTo>
                  <a:lnTo>
                    <a:pt x="2274" y="1346"/>
                  </a:lnTo>
                  <a:lnTo>
                    <a:pt x="2278" y="1340"/>
                  </a:lnTo>
                  <a:lnTo>
                    <a:pt x="2276" y="1334"/>
                  </a:lnTo>
                  <a:lnTo>
                    <a:pt x="2264" y="1308"/>
                  </a:lnTo>
                  <a:lnTo>
                    <a:pt x="2260" y="1296"/>
                  </a:lnTo>
                  <a:lnTo>
                    <a:pt x="2260" y="1284"/>
                  </a:lnTo>
                  <a:lnTo>
                    <a:pt x="2260" y="1280"/>
                  </a:lnTo>
                  <a:lnTo>
                    <a:pt x="2260" y="1268"/>
                  </a:lnTo>
                  <a:lnTo>
                    <a:pt x="2256" y="1256"/>
                  </a:lnTo>
                  <a:lnTo>
                    <a:pt x="2254" y="1250"/>
                  </a:lnTo>
                  <a:lnTo>
                    <a:pt x="2252" y="1244"/>
                  </a:lnTo>
                  <a:lnTo>
                    <a:pt x="2256" y="1238"/>
                  </a:lnTo>
                  <a:lnTo>
                    <a:pt x="2266" y="1228"/>
                  </a:lnTo>
                  <a:lnTo>
                    <a:pt x="2274" y="1220"/>
                  </a:lnTo>
                  <a:lnTo>
                    <a:pt x="2280" y="1216"/>
                  </a:lnTo>
                  <a:lnTo>
                    <a:pt x="2286" y="1214"/>
                  </a:lnTo>
                  <a:lnTo>
                    <a:pt x="2290" y="1216"/>
                  </a:lnTo>
                  <a:lnTo>
                    <a:pt x="2292" y="1218"/>
                  </a:lnTo>
                  <a:lnTo>
                    <a:pt x="2292" y="1222"/>
                  </a:lnTo>
                  <a:lnTo>
                    <a:pt x="2294" y="1224"/>
                  </a:lnTo>
                  <a:lnTo>
                    <a:pt x="2304" y="1224"/>
                  </a:lnTo>
                  <a:lnTo>
                    <a:pt x="2310" y="1222"/>
                  </a:lnTo>
                  <a:lnTo>
                    <a:pt x="2314" y="1218"/>
                  </a:lnTo>
                  <a:lnTo>
                    <a:pt x="2320" y="1216"/>
                  </a:lnTo>
                  <a:lnTo>
                    <a:pt x="2326" y="1218"/>
                  </a:lnTo>
                  <a:lnTo>
                    <a:pt x="2332" y="1220"/>
                  </a:lnTo>
                  <a:lnTo>
                    <a:pt x="2338" y="1222"/>
                  </a:lnTo>
                  <a:lnTo>
                    <a:pt x="2344" y="1218"/>
                  </a:lnTo>
                  <a:lnTo>
                    <a:pt x="2362" y="1200"/>
                  </a:lnTo>
                  <a:lnTo>
                    <a:pt x="2374" y="1188"/>
                  </a:lnTo>
                  <a:lnTo>
                    <a:pt x="2382" y="1180"/>
                  </a:lnTo>
                  <a:lnTo>
                    <a:pt x="2392" y="1168"/>
                  </a:lnTo>
                  <a:lnTo>
                    <a:pt x="2422" y="1132"/>
                  </a:lnTo>
                  <a:lnTo>
                    <a:pt x="2430" y="1118"/>
                  </a:lnTo>
                  <a:lnTo>
                    <a:pt x="2442" y="1094"/>
                  </a:lnTo>
                  <a:lnTo>
                    <a:pt x="2446" y="1086"/>
                  </a:lnTo>
                  <a:lnTo>
                    <a:pt x="2446" y="1078"/>
                  </a:lnTo>
                  <a:lnTo>
                    <a:pt x="2446" y="1056"/>
                  </a:lnTo>
                  <a:lnTo>
                    <a:pt x="2448" y="1040"/>
                  </a:lnTo>
                  <a:lnTo>
                    <a:pt x="2454" y="996"/>
                  </a:lnTo>
                  <a:lnTo>
                    <a:pt x="2456" y="980"/>
                  </a:lnTo>
                  <a:lnTo>
                    <a:pt x="2456" y="978"/>
                  </a:lnTo>
                  <a:lnTo>
                    <a:pt x="2454" y="970"/>
                  </a:lnTo>
                  <a:lnTo>
                    <a:pt x="2450" y="964"/>
                  </a:lnTo>
                  <a:lnTo>
                    <a:pt x="2442" y="956"/>
                  </a:lnTo>
                  <a:lnTo>
                    <a:pt x="2436" y="952"/>
                  </a:lnTo>
                  <a:lnTo>
                    <a:pt x="2430" y="954"/>
                  </a:lnTo>
                  <a:lnTo>
                    <a:pt x="2414" y="964"/>
                  </a:lnTo>
                  <a:lnTo>
                    <a:pt x="2406" y="968"/>
                  </a:lnTo>
                  <a:lnTo>
                    <a:pt x="2400" y="966"/>
                  </a:lnTo>
                  <a:lnTo>
                    <a:pt x="2394" y="964"/>
                  </a:lnTo>
                  <a:lnTo>
                    <a:pt x="2388" y="958"/>
                  </a:lnTo>
                  <a:lnTo>
                    <a:pt x="2384" y="952"/>
                  </a:lnTo>
                  <a:lnTo>
                    <a:pt x="2382" y="948"/>
                  </a:lnTo>
                  <a:lnTo>
                    <a:pt x="2378" y="942"/>
                  </a:lnTo>
                  <a:lnTo>
                    <a:pt x="2372" y="940"/>
                  </a:lnTo>
                  <a:lnTo>
                    <a:pt x="2370" y="938"/>
                  </a:lnTo>
                  <a:lnTo>
                    <a:pt x="2372" y="936"/>
                  </a:lnTo>
                  <a:lnTo>
                    <a:pt x="2384" y="924"/>
                  </a:lnTo>
                  <a:lnTo>
                    <a:pt x="2402" y="906"/>
                  </a:lnTo>
                  <a:lnTo>
                    <a:pt x="2412" y="896"/>
                  </a:lnTo>
                  <a:lnTo>
                    <a:pt x="2420" y="888"/>
                  </a:lnTo>
                  <a:lnTo>
                    <a:pt x="2424" y="882"/>
                  </a:lnTo>
                  <a:lnTo>
                    <a:pt x="2426" y="876"/>
                  </a:lnTo>
                  <a:lnTo>
                    <a:pt x="2428" y="872"/>
                  </a:lnTo>
                  <a:lnTo>
                    <a:pt x="2432" y="866"/>
                  </a:lnTo>
                  <a:lnTo>
                    <a:pt x="2490" y="808"/>
                  </a:lnTo>
                  <a:lnTo>
                    <a:pt x="2496" y="804"/>
                  </a:lnTo>
                  <a:lnTo>
                    <a:pt x="2504" y="802"/>
                  </a:lnTo>
                  <a:lnTo>
                    <a:pt x="2506" y="802"/>
                  </a:lnTo>
                  <a:lnTo>
                    <a:pt x="2522" y="802"/>
                  </a:lnTo>
                  <a:lnTo>
                    <a:pt x="2556" y="802"/>
                  </a:lnTo>
                  <a:lnTo>
                    <a:pt x="2564" y="802"/>
                  </a:lnTo>
                  <a:lnTo>
                    <a:pt x="2570" y="800"/>
                  </a:lnTo>
                  <a:lnTo>
                    <a:pt x="2576" y="796"/>
                  </a:lnTo>
                  <a:lnTo>
                    <a:pt x="2584" y="794"/>
                  </a:lnTo>
                  <a:lnTo>
                    <a:pt x="2590" y="796"/>
                  </a:lnTo>
                  <a:lnTo>
                    <a:pt x="2604" y="800"/>
                  </a:lnTo>
                  <a:lnTo>
                    <a:pt x="2610" y="804"/>
                  </a:lnTo>
                  <a:lnTo>
                    <a:pt x="2612" y="810"/>
                  </a:lnTo>
                  <a:lnTo>
                    <a:pt x="2612" y="814"/>
                  </a:lnTo>
                  <a:lnTo>
                    <a:pt x="2614" y="818"/>
                  </a:lnTo>
                  <a:lnTo>
                    <a:pt x="2614" y="820"/>
                  </a:lnTo>
                  <a:lnTo>
                    <a:pt x="2618" y="820"/>
                  </a:lnTo>
                  <a:lnTo>
                    <a:pt x="2620" y="822"/>
                  </a:lnTo>
                  <a:lnTo>
                    <a:pt x="2654" y="814"/>
                  </a:lnTo>
                  <a:lnTo>
                    <a:pt x="2666" y="812"/>
                  </a:lnTo>
                  <a:lnTo>
                    <a:pt x="2668" y="812"/>
                  </a:lnTo>
                  <a:lnTo>
                    <a:pt x="2666" y="808"/>
                  </a:lnTo>
                  <a:lnTo>
                    <a:pt x="2664" y="802"/>
                  </a:lnTo>
                  <a:lnTo>
                    <a:pt x="2664" y="796"/>
                  </a:lnTo>
                  <a:lnTo>
                    <a:pt x="2668" y="782"/>
                  </a:lnTo>
                  <a:lnTo>
                    <a:pt x="2674" y="766"/>
                  </a:lnTo>
                  <a:lnTo>
                    <a:pt x="2678" y="752"/>
                  </a:lnTo>
                  <a:lnTo>
                    <a:pt x="2682" y="746"/>
                  </a:lnTo>
                  <a:lnTo>
                    <a:pt x="2688" y="740"/>
                  </a:lnTo>
                  <a:lnTo>
                    <a:pt x="2704" y="730"/>
                  </a:lnTo>
                  <a:lnTo>
                    <a:pt x="2710" y="726"/>
                  </a:lnTo>
                  <a:lnTo>
                    <a:pt x="2718" y="726"/>
                  </a:lnTo>
                  <a:lnTo>
                    <a:pt x="2742" y="732"/>
                  </a:lnTo>
                  <a:lnTo>
                    <a:pt x="2748" y="736"/>
                  </a:lnTo>
                  <a:lnTo>
                    <a:pt x="2754" y="742"/>
                  </a:lnTo>
                  <a:lnTo>
                    <a:pt x="2756" y="746"/>
                  </a:lnTo>
                  <a:lnTo>
                    <a:pt x="2758" y="750"/>
                  </a:lnTo>
                  <a:lnTo>
                    <a:pt x="2760" y="750"/>
                  </a:lnTo>
                  <a:lnTo>
                    <a:pt x="2762" y="750"/>
                  </a:lnTo>
                  <a:lnTo>
                    <a:pt x="2764" y="748"/>
                  </a:lnTo>
                  <a:lnTo>
                    <a:pt x="2774" y="740"/>
                  </a:lnTo>
                  <a:lnTo>
                    <a:pt x="2786" y="730"/>
                  </a:lnTo>
                  <a:lnTo>
                    <a:pt x="2812" y="710"/>
                  </a:lnTo>
                  <a:lnTo>
                    <a:pt x="2814" y="708"/>
                  </a:lnTo>
                  <a:lnTo>
                    <a:pt x="2816" y="708"/>
                  </a:lnTo>
                  <a:lnTo>
                    <a:pt x="2818" y="710"/>
                  </a:lnTo>
                  <a:lnTo>
                    <a:pt x="2818" y="714"/>
                  </a:lnTo>
                  <a:lnTo>
                    <a:pt x="2818" y="736"/>
                  </a:lnTo>
                  <a:lnTo>
                    <a:pt x="2816" y="744"/>
                  </a:lnTo>
                  <a:lnTo>
                    <a:pt x="2812" y="750"/>
                  </a:lnTo>
                  <a:lnTo>
                    <a:pt x="2794" y="768"/>
                  </a:lnTo>
                  <a:lnTo>
                    <a:pt x="2782" y="778"/>
                  </a:lnTo>
                  <a:lnTo>
                    <a:pt x="2776" y="780"/>
                  </a:lnTo>
                  <a:lnTo>
                    <a:pt x="2770" y="784"/>
                  </a:lnTo>
                  <a:lnTo>
                    <a:pt x="2764" y="790"/>
                  </a:lnTo>
                  <a:lnTo>
                    <a:pt x="2754" y="806"/>
                  </a:lnTo>
                  <a:lnTo>
                    <a:pt x="2744" y="818"/>
                  </a:lnTo>
                  <a:lnTo>
                    <a:pt x="2736" y="826"/>
                  </a:lnTo>
                  <a:lnTo>
                    <a:pt x="2724" y="838"/>
                  </a:lnTo>
                  <a:lnTo>
                    <a:pt x="2716" y="846"/>
                  </a:lnTo>
                  <a:lnTo>
                    <a:pt x="2710" y="850"/>
                  </a:lnTo>
                  <a:lnTo>
                    <a:pt x="2706" y="852"/>
                  </a:lnTo>
                  <a:lnTo>
                    <a:pt x="2702" y="854"/>
                  </a:lnTo>
                  <a:lnTo>
                    <a:pt x="2698" y="860"/>
                  </a:lnTo>
                  <a:lnTo>
                    <a:pt x="2684" y="904"/>
                  </a:lnTo>
                  <a:lnTo>
                    <a:pt x="2682" y="910"/>
                  </a:lnTo>
                  <a:lnTo>
                    <a:pt x="2682" y="918"/>
                  </a:lnTo>
                  <a:lnTo>
                    <a:pt x="2700" y="1020"/>
                  </a:lnTo>
                  <a:lnTo>
                    <a:pt x="2700" y="1022"/>
                  </a:lnTo>
                  <a:lnTo>
                    <a:pt x="2702" y="1024"/>
                  </a:lnTo>
                  <a:lnTo>
                    <a:pt x="2704" y="1024"/>
                  </a:lnTo>
                  <a:lnTo>
                    <a:pt x="2706" y="1022"/>
                  </a:lnTo>
                  <a:lnTo>
                    <a:pt x="2726" y="996"/>
                  </a:lnTo>
                  <a:lnTo>
                    <a:pt x="2734" y="984"/>
                  </a:lnTo>
                  <a:lnTo>
                    <a:pt x="2744" y="972"/>
                  </a:lnTo>
                  <a:lnTo>
                    <a:pt x="2746" y="966"/>
                  </a:lnTo>
                  <a:lnTo>
                    <a:pt x="2754" y="952"/>
                  </a:lnTo>
                  <a:lnTo>
                    <a:pt x="2756" y="948"/>
                  </a:lnTo>
                  <a:lnTo>
                    <a:pt x="2760" y="940"/>
                  </a:lnTo>
                  <a:lnTo>
                    <a:pt x="2766" y="936"/>
                  </a:lnTo>
                  <a:lnTo>
                    <a:pt x="2772" y="934"/>
                  </a:lnTo>
                  <a:lnTo>
                    <a:pt x="2776" y="928"/>
                  </a:lnTo>
                  <a:lnTo>
                    <a:pt x="2778" y="922"/>
                  </a:lnTo>
                  <a:lnTo>
                    <a:pt x="2778" y="918"/>
                  </a:lnTo>
                  <a:lnTo>
                    <a:pt x="2780" y="912"/>
                  </a:lnTo>
                  <a:lnTo>
                    <a:pt x="2784" y="906"/>
                  </a:lnTo>
                  <a:lnTo>
                    <a:pt x="2788" y="900"/>
                  </a:lnTo>
                  <a:lnTo>
                    <a:pt x="2790" y="894"/>
                  </a:lnTo>
                  <a:lnTo>
                    <a:pt x="2796" y="870"/>
                  </a:lnTo>
                  <a:lnTo>
                    <a:pt x="2798" y="856"/>
                  </a:lnTo>
                  <a:lnTo>
                    <a:pt x="2796" y="854"/>
                  </a:lnTo>
                  <a:lnTo>
                    <a:pt x="2790" y="852"/>
                  </a:lnTo>
                  <a:lnTo>
                    <a:pt x="2786" y="852"/>
                  </a:lnTo>
                  <a:lnTo>
                    <a:pt x="2784" y="852"/>
                  </a:lnTo>
                  <a:lnTo>
                    <a:pt x="2782" y="850"/>
                  </a:lnTo>
                  <a:lnTo>
                    <a:pt x="2782" y="848"/>
                  </a:lnTo>
                  <a:lnTo>
                    <a:pt x="2782" y="844"/>
                  </a:lnTo>
                  <a:lnTo>
                    <a:pt x="2796" y="810"/>
                  </a:lnTo>
                  <a:lnTo>
                    <a:pt x="2798" y="804"/>
                  </a:lnTo>
                  <a:lnTo>
                    <a:pt x="2804" y="798"/>
                  </a:lnTo>
                  <a:lnTo>
                    <a:pt x="2816" y="790"/>
                  </a:lnTo>
                  <a:lnTo>
                    <a:pt x="2820" y="786"/>
                  </a:lnTo>
                  <a:lnTo>
                    <a:pt x="2832" y="784"/>
                  </a:lnTo>
                  <a:lnTo>
                    <a:pt x="2838" y="784"/>
                  </a:lnTo>
                  <a:lnTo>
                    <a:pt x="2842" y="788"/>
                  </a:lnTo>
                  <a:lnTo>
                    <a:pt x="2844" y="790"/>
                  </a:lnTo>
                  <a:lnTo>
                    <a:pt x="2848" y="790"/>
                  </a:lnTo>
                  <a:lnTo>
                    <a:pt x="2854" y="788"/>
                  </a:lnTo>
                  <a:lnTo>
                    <a:pt x="2870" y="770"/>
                  </a:lnTo>
                  <a:lnTo>
                    <a:pt x="2874" y="768"/>
                  </a:lnTo>
                  <a:lnTo>
                    <a:pt x="2876" y="768"/>
                  </a:lnTo>
                  <a:lnTo>
                    <a:pt x="2880" y="768"/>
                  </a:lnTo>
                  <a:lnTo>
                    <a:pt x="2882" y="770"/>
                  </a:lnTo>
                  <a:lnTo>
                    <a:pt x="2900" y="788"/>
                  </a:lnTo>
                  <a:lnTo>
                    <a:pt x="2902" y="790"/>
                  </a:lnTo>
                  <a:lnTo>
                    <a:pt x="2906" y="790"/>
                  </a:lnTo>
                  <a:lnTo>
                    <a:pt x="2908" y="788"/>
                  </a:lnTo>
                  <a:lnTo>
                    <a:pt x="2908" y="786"/>
                  </a:lnTo>
                  <a:lnTo>
                    <a:pt x="2914" y="772"/>
                  </a:lnTo>
                  <a:lnTo>
                    <a:pt x="2918" y="766"/>
                  </a:lnTo>
                  <a:lnTo>
                    <a:pt x="2924" y="764"/>
                  </a:lnTo>
                  <a:lnTo>
                    <a:pt x="2928" y="764"/>
                  </a:lnTo>
                  <a:lnTo>
                    <a:pt x="2934" y="762"/>
                  </a:lnTo>
                  <a:lnTo>
                    <a:pt x="2940" y="758"/>
                  </a:lnTo>
                  <a:lnTo>
                    <a:pt x="2960" y="732"/>
                  </a:lnTo>
                  <a:lnTo>
                    <a:pt x="2966" y="726"/>
                  </a:lnTo>
                  <a:lnTo>
                    <a:pt x="2972" y="722"/>
                  </a:lnTo>
                  <a:lnTo>
                    <a:pt x="2996" y="708"/>
                  </a:lnTo>
                  <a:lnTo>
                    <a:pt x="3004" y="706"/>
                  </a:lnTo>
                  <a:lnTo>
                    <a:pt x="3012" y="706"/>
                  </a:lnTo>
                  <a:lnTo>
                    <a:pt x="3016" y="706"/>
                  </a:lnTo>
                  <a:lnTo>
                    <a:pt x="3024" y="706"/>
                  </a:lnTo>
                  <a:lnTo>
                    <a:pt x="3030" y="708"/>
                  </a:lnTo>
                  <a:lnTo>
                    <a:pt x="3036" y="712"/>
                  </a:lnTo>
                  <a:lnTo>
                    <a:pt x="3042" y="712"/>
                  </a:lnTo>
                  <a:lnTo>
                    <a:pt x="3044" y="710"/>
                  </a:lnTo>
                  <a:lnTo>
                    <a:pt x="3044" y="698"/>
                  </a:lnTo>
                  <a:lnTo>
                    <a:pt x="3044" y="694"/>
                  </a:lnTo>
                  <a:lnTo>
                    <a:pt x="3040" y="678"/>
                  </a:lnTo>
                  <a:lnTo>
                    <a:pt x="3036" y="664"/>
                  </a:lnTo>
                  <a:lnTo>
                    <a:pt x="3032" y="656"/>
                  </a:lnTo>
                  <a:lnTo>
                    <a:pt x="3028" y="650"/>
                  </a:lnTo>
                  <a:lnTo>
                    <a:pt x="3020" y="642"/>
                  </a:lnTo>
                  <a:lnTo>
                    <a:pt x="3018" y="640"/>
                  </a:lnTo>
                  <a:lnTo>
                    <a:pt x="3018" y="638"/>
                  </a:lnTo>
                  <a:lnTo>
                    <a:pt x="3018" y="634"/>
                  </a:lnTo>
                  <a:lnTo>
                    <a:pt x="3022" y="634"/>
                  </a:lnTo>
                  <a:lnTo>
                    <a:pt x="3026" y="630"/>
                  </a:lnTo>
                  <a:lnTo>
                    <a:pt x="3040" y="624"/>
                  </a:lnTo>
                  <a:lnTo>
                    <a:pt x="3046" y="620"/>
                  </a:lnTo>
                  <a:close/>
                  <a:moveTo>
                    <a:pt x="420" y="930"/>
                  </a:moveTo>
                  <a:lnTo>
                    <a:pt x="420" y="930"/>
                  </a:lnTo>
                  <a:lnTo>
                    <a:pt x="414" y="924"/>
                  </a:lnTo>
                  <a:lnTo>
                    <a:pt x="410" y="920"/>
                  </a:lnTo>
                  <a:lnTo>
                    <a:pt x="414" y="924"/>
                  </a:lnTo>
                  <a:lnTo>
                    <a:pt x="420" y="930"/>
                  </a:lnTo>
                  <a:close/>
                  <a:moveTo>
                    <a:pt x="938" y="1244"/>
                  </a:moveTo>
                  <a:lnTo>
                    <a:pt x="938" y="1244"/>
                  </a:lnTo>
                  <a:lnTo>
                    <a:pt x="934" y="1238"/>
                  </a:lnTo>
                  <a:lnTo>
                    <a:pt x="928" y="1236"/>
                  </a:lnTo>
                  <a:lnTo>
                    <a:pt x="924" y="1234"/>
                  </a:lnTo>
                  <a:lnTo>
                    <a:pt x="914" y="1234"/>
                  </a:lnTo>
                  <a:lnTo>
                    <a:pt x="902" y="1238"/>
                  </a:lnTo>
                  <a:lnTo>
                    <a:pt x="896" y="1240"/>
                  </a:lnTo>
                  <a:lnTo>
                    <a:pt x="890" y="1242"/>
                  </a:lnTo>
                  <a:lnTo>
                    <a:pt x="882" y="1244"/>
                  </a:lnTo>
                  <a:lnTo>
                    <a:pt x="878" y="1244"/>
                  </a:lnTo>
                  <a:lnTo>
                    <a:pt x="864" y="1244"/>
                  </a:lnTo>
                  <a:lnTo>
                    <a:pt x="852" y="1240"/>
                  </a:lnTo>
                  <a:lnTo>
                    <a:pt x="848" y="1238"/>
                  </a:lnTo>
                  <a:lnTo>
                    <a:pt x="836" y="1234"/>
                  </a:lnTo>
                  <a:lnTo>
                    <a:pt x="822" y="1234"/>
                  </a:lnTo>
                  <a:lnTo>
                    <a:pt x="800" y="1234"/>
                  </a:lnTo>
                  <a:lnTo>
                    <a:pt x="786" y="1234"/>
                  </a:lnTo>
                  <a:lnTo>
                    <a:pt x="774" y="1234"/>
                  </a:lnTo>
                  <a:lnTo>
                    <a:pt x="770" y="1234"/>
                  </a:lnTo>
                  <a:lnTo>
                    <a:pt x="764" y="1236"/>
                  </a:lnTo>
                  <a:lnTo>
                    <a:pt x="758" y="1238"/>
                  </a:lnTo>
                  <a:lnTo>
                    <a:pt x="746" y="1248"/>
                  </a:lnTo>
                  <a:lnTo>
                    <a:pt x="740" y="1250"/>
                  </a:lnTo>
                  <a:lnTo>
                    <a:pt x="734" y="1250"/>
                  </a:lnTo>
                  <a:lnTo>
                    <a:pt x="728" y="1248"/>
                  </a:lnTo>
                  <a:lnTo>
                    <a:pt x="722" y="1244"/>
                  </a:lnTo>
                  <a:lnTo>
                    <a:pt x="716" y="1240"/>
                  </a:lnTo>
                  <a:lnTo>
                    <a:pt x="702" y="1236"/>
                  </a:lnTo>
                  <a:lnTo>
                    <a:pt x="696" y="1232"/>
                  </a:lnTo>
                  <a:lnTo>
                    <a:pt x="694" y="1226"/>
                  </a:lnTo>
                  <a:lnTo>
                    <a:pt x="694" y="1222"/>
                  </a:lnTo>
                  <a:lnTo>
                    <a:pt x="696" y="1214"/>
                  </a:lnTo>
                  <a:lnTo>
                    <a:pt x="700" y="1208"/>
                  </a:lnTo>
                  <a:lnTo>
                    <a:pt x="708" y="1200"/>
                  </a:lnTo>
                  <a:lnTo>
                    <a:pt x="714" y="1194"/>
                  </a:lnTo>
                  <a:lnTo>
                    <a:pt x="714" y="1186"/>
                  </a:lnTo>
                  <a:lnTo>
                    <a:pt x="714" y="1172"/>
                  </a:lnTo>
                  <a:lnTo>
                    <a:pt x="714" y="1166"/>
                  </a:lnTo>
                  <a:lnTo>
                    <a:pt x="718" y="1160"/>
                  </a:lnTo>
                  <a:lnTo>
                    <a:pt x="724" y="1156"/>
                  </a:lnTo>
                  <a:lnTo>
                    <a:pt x="728" y="1150"/>
                  </a:lnTo>
                  <a:lnTo>
                    <a:pt x="740" y="1142"/>
                  </a:lnTo>
                  <a:lnTo>
                    <a:pt x="746" y="1140"/>
                  </a:lnTo>
                  <a:lnTo>
                    <a:pt x="754" y="1136"/>
                  </a:lnTo>
                  <a:lnTo>
                    <a:pt x="760" y="1136"/>
                  </a:lnTo>
                  <a:lnTo>
                    <a:pt x="764" y="1136"/>
                  </a:lnTo>
                  <a:lnTo>
                    <a:pt x="772" y="1138"/>
                  </a:lnTo>
                  <a:lnTo>
                    <a:pt x="778" y="1140"/>
                  </a:lnTo>
                  <a:lnTo>
                    <a:pt x="780" y="1146"/>
                  </a:lnTo>
                  <a:lnTo>
                    <a:pt x="778" y="1150"/>
                  </a:lnTo>
                  <a:lnTo>
                    <a:pt x="776" y="1152"/>
                  </a:lnTo>
                  <a:lnTo>
                    <a:pt x="776" y="1156"/>
                  </a:lnTo>
                  <a:lnTo>
                    <a:pt x="778" y="1160"/>
                  </a:lnTo>
                  <a:lnTo>
                    <a:pt x="786" y="1170"/>
                  </a:lnTo>
                  <a:lnTo>
                    <a:pt x="792" y="1172"/>
                  </a:lnTo>
                  <a:lnTo>
                    <a:pt x="800" y="1172"/>
                  </a:lnTo>
                  <a:lnTo>
                    <a:pt x="824" y="1158"/>
                  </a:lnTo>
                  <a:lnTo>
                    <a:pt x="832" y="1156"/>
                  </a:lnTo>
                  <a:lnTo>
                    <a:pt x="838" y="1158"/>
                  </a:lnTo>
                  <a:lnTo>
                    <a:pt x="862" y="1164"/>
                  </a:lnTo>
                  <a:lnTo>
                    <a:pt x="870" y="1166"/>
                  </a:lnTo>
                  <a:lnTo>
                    <a:pt x="874" y="1172"/>
                  </a:lnTo>
                  <a:lnTo>
                    <a:pt x="886" y="1188"/>
                  </a:lnTo>
                  <a:lnTo>
                    <a:pt x="888" y="1194"/>
                  </a:lnTo>
                  <a:lnTo>
                    <a:pt x="890" y="1200"/>
                  </a:lnTo>
                  <a:lnTo>
                    <a:pt x="892" y="1204"/>
                  </a:lnTo>
                  <a:lnTo>
                    <a:pt x="894" y="1210"/>
                  </a:lnTo>
                  <a:lnTo>
                    <a:pt x="900" y="1212"/>
                  </a:lnTo>
                  <a:lnTo>
                    <a:pt x="908" y="1214"/>
                  </a:lnTo>
                  <a:lnTo>
                    <a:pt x="912" y="1214"/>
                  </a:lnTo>
                  <a:lnTo>
                    <a:pt x="918" y="1216"/>
                  </a:lnTo>
                  <a:lnTo>
                    <a:pt x="924" y="1218"/>
                  </a:lnTo>
                  <a:lnTo>
                    <a:pt x="932" y="1232"/>
                  </a:lnTo>
                  <a:lnTo>
                    <a:pt x="936" y="1236"/>
                  </a:lnTo>
                  <a:lnTo>
                    <a:pt x="938" y="1244"/>
                  </a:lnTo>
                  <a:close/>
                  <a:moveTo>
                    <a:pt x="1094" y="1156"/>
                  </a:moveTo>
                  <a:lnTo>
                    <a:pt x="1094" y="1156"/>
                  </a:lnTo>
                  <a:lnTo>
                    <a:pt x="1078" y="1156"/>
                  </a:lnTo>
                  <a:lnTo>
                    <a:pt x="1074" y="1156"/>
                  </a:lnTo>
                  <a:lnTo>
                    <a:pt x="1068" y="1156"/>
                  </a:lnTo>
                  <a:lnTo>
                    <a:pt x="1062" y="1160"/>
                  </a:lnTo>
                  <a:lnTo>
                    <a:pt x="1058" y="1166"/>
                  </a:lnTo>
                  <a:lnTo>
                    <a:pt x="1058" y="1172"/>
                  </a:lnTo>
                  <a:lnTo>
                    <a:pt x="1064" y="1196"/>
                  </a:lnTo>
                  <a:lnTo>
                    <a:pt x="1068" y="1204"/>
                  </a:lnTo>
                  <a:lnTo>
                    <a:pt x="1072" y="1210"/>
                  </a:lnTo>
                  <a:lnTo>
                    <a:pt x="1080" y="1218"/>
                  </a:lnTo>
                  <a:lnTo>
                    <a:pt x="1084" y="1224"/>
                  </a:lnTo>
                  <a:lnTo>
                    <a:pt x="1086" y="1232"/>
                  </a:lnTo>
                  <a:lnTo>
                    <a:pt x="1086" y="1256"/>
                  </a:lnTo>
                  <a:lnTo>
                    <a:pt x="1086" y="1264"/>
                  </a:lnTo>
                  <a:lnTo>
                    <a:pt x="1080" y="1266"/>
                  </a:lnTo>
                  <a:lnTo>
                    <a:pt x="1020" y="1278"/>
                  </a:lnTo>
                  <a:lnTo>
                    <a:pt x="1014" y="1278"/>
                  </a:lnTo>
                  <a:lnTo>
                    <a:pt x="1010" y="1276"/>
                  </a:lnTo>
                  <a:lnTo>
                    <a:pt x="1006" y="1274"/>
                  </a:lnTo>
                  <a:lnTo>
                    <a:pt x="1002" y="1278"/>
                  </a:lnTo>
                  <a:lnTo>
                    <a:pt x="998" y="1280"/>
                  </a:lnTo>
                  <a:lnTo>
                    <a:pt x="990" y="1282"/>
                  </a:lnTo>
                  <a:lnTo>
                    <a:pt x="982" y="1284"/>
                  </a:lnTo>
                  <a:lnTo>
                    <a:pt x="976" y="1284"/>
                  </a:lnTo>
                  <a:lnTo>
                    <a:pt x="972" y="1284"/>
                  </a:lnTo>
                  <a:lnTo>
                    <a:pt x="962" y="1278"/>
                  </a:lnTo>
                  <a:lnTo>
                    <a:pt x="958" y="1272"/>
                  </a:lnTo>
                  <a:lnTo>
                    <a:pt x="954" y="1268"/>
                  </a:lnTo>
                  <a:lnTo>
                    <a:pt x="954" y="1266"/>
                  </a:lnTo>
                  <a:lnTo>
                    <a:pt x="954" y="1264"/>
                  </a:lnTo>
                  <a:lnTo>
                    <a:pt x="960" y="1264"/>
                  </a:lnTo>
                  <a:lnTo>
                    <a:pt x="968" y="1262"/>
                  </a:lnTo>
                  <a:lnTo>
                    <a:pt x="976" y="1260"/>
                  </a:lnTo>
                  <a:lnTo>
                    <a:pt x="980" y="1256"/>
                  </a:lnTo>
                  <a:lnTo>
                    <a:pt x="986" y="1256"/>
                  </a:lnTo>
                  <a:lnTo>
                    <a:pt x="992" y="1258"/>
                  </a:lnTo>
                  <a:lnTo>
                    <a:pt x="996" y="1264"/>
                  </a:lnTo>
                  <a:lnTo>
                    <a:pt x="998" y="1268"/>
                  </a:lnTo>
                  <a:lnTo>
                    <a:pt x="998" y="1270"/>
                  </a:lnTo>
                  <a:lnTo>
                    <a:pt x="1002" y="1266"/>
                  </a:lnTo>
                  <a:lnTo>
                    <a:pt x="1004" y="1260"/>
                  </a:lnTo>
                  <a:lnTo>
                    <a:pt x="1012" y="1248"/>
                  </a:lnTo>
                  <a:lnTo>
                    <a:pt x="1022" y="1240"/>
                  </a:lnTo>
                  <a:lnTo>
                    <a:pt x="1024" y="1234"/>
                  </a:lnTo>
                  <a:lnTo>
                    <a:pt x="1024" y="1226"/>
                  </a:lnTo>
                  <a:lnTo>
                    <a:pt x="1010" y="1202"/>
                  </a:lnTo>
                  <a:lnTo>
                    <a:pt x="1002" y="1188"/>
                  </a:lnTo>
                  <a:lnTo>
                    <a:pt x="974" y="1152"/>
                  </a:lnTo>
                  <a:lnTo>
                    <a:pt x="970" y="1146"/>
                  </a:lnTo>
                  <a:lnTo>
                    <a:pt x="972" y="1138"/>
                  </a:lnTo>
                  <a:lnTo>
                    <a:pt x="984" y="1122"/>
                  </a:lnTo>
                  <a:lnTo>
                    <a:pt x="988" y="1118"/>
                  </a:lnTo>
                  <a:lnTo>
                    <a:pt x="994" y="1112"/>
                  </a:lnTo>
                  <a:lnTo>
                    <a:pt x="1000" y="1110"/>
                  </a:lnTo>
                  <a:lnTo>
                    <a:pt x="1006" y="1108"/>
                  </a:lnTo>
                  <a:lnTo>
                    <a:pt x="1012" y="1112"/>
                  </a:lnTo>
                  <a:lnTo>
                    <a:pt x="1018" y="1114"/>
                  </a:lnTo>
                  <a:lnTo>
                    <a:pt x="1026" y="1116"/>
                  </a:lnTo>
                  <a:lnTo>
                    <a:pt x="1048" y="1116"/>
                  </a:lnTo>
                  <a:lnTo>
                    <a:pt x="1064" y="1116"/>
                  </a:lnTo>
                  <a:lnTo>
                    <a:pt x="1078" y="1116"/>
                  </a:lnTo>
                  <a:lnTo>
                    <a:pt x="1084" y="1118"/>
                  </a:lnTo>
                  <a:lnTo>
                    <a:pt x="1090" y="1122"/>
                  </a:lnTo>
                  <a:lnTo>
                    <a:pt x="1110" y="1148"/>
                  </a:lnTo>
                  <a:lnTo>
                    <a:pt x="1112" y="1152"/>
                  </a:lnTo>
                  <a:lnTo>
                    <a:pt x="1112" y="1154"/>
                  </a:lnTo>
                  <a:lnTo>
                    <a:pt x="1110" y="1154"/>
                  </a:lnTo>
                  <a:lnTo>
                    <a:pt x="1108" y="1156"/>
                  </a:lnTo>
                  <a:lnTo>
                    <a:pt x="1094" y="1156"/>
                  </a:lnTo>
                  <a:close/>
                  <a:moveTo>
                    <a:pt x="1098" y="350"/>
                  </a:moveTo>
                  <a:lnTo>
                    <a:pt x="1098" y="350"/>
                  </a:lnTo>
                  <a:lnTo>
                    <a:pt x="1102" y="354"/>
                  </a:lnTo>
                  <a:lnTo>
                    <a:pt x="1106" y="358"/>
                  </a:lnTo>
                  <a:lnTo>
                    <a:pt x="1108" y="362"/>
                  </a:lnTo>
                  <a:lnTo>
                    <a:pt x="1112" y="366"/>
                  </a:lnTo>
                  <a:lnTo>
                    <a:pt x="1118" y="368"/>
                  </a:lnTo>
                  <a:lnTo>
                    <a:pt x="1124" y="372"/>
                  </a:lnTo>
                  <a:lnTo>
                    <a:pt x="1132" y="372"/>
                  </a:lnTo>
                  <a:lnTo>
                    <a:pt x="1156" y="372"/>
                  </a:lnTo>
                  <a:lnTo>
                    <a:pt x="1158" y="372"/>
                  </a:lnTo>
                  <a:lnTo>
                    <a:pt x="1160" y="370"/>
                  </a:lnTo>
                  <a:lnTo>
                    <a:pt x="1160" y="368"/>
                  </a:lnTo>
                  <a:lnTo>
                    <a:pt x="1158" y="366"/>
                  </a:lnTo>
                  <a:lnTo>
                    <a:pt x="1150" y="358"/>
                  </a:lnTo>
                  <a:lnTo>
                    <a:pt x="1146" y="352"/>
                  </a:lnTo>
                  <a:lnTo>
                    <a:pt x="1142" y="346"/>
                  </a:lnTo>
                  <a:lnTo>
                    <a:pt x="1128" y="302"/>
                  </a:lnTo>
                  <a:lnTo>
                    <a:pt x="1126" y="294"/>
                  </a:lnTo>
                  <a:lnTo>
                    <a:pt x="1128" y="286"/>
                  </a:lnTo>
                  <a:lnTo>
                    <a:pt x="1140" y="262"/>
                  </a:lnTo>
                  <a:lnTo>
                    <a:pt x="1148" y="248"/>
                  </a:lnTo>
                  <a:lnTo>
                    <a:pt x="1180" y="184"/>
                  </a:lnTo>
                  <a:lnTo>
                    <a:pt x="1184" y="178"/>
                  </a:lnTo>
                  <a:lnTo>
                    <a:pt x="1190" y="172"/>
                  </a:lnTo>
                  <a:lnTo>
                    <a:pt x="1216" y="152"/>
                  </a:lnTo>
                  <a:lnTo>
                    <a:pt x="1226" y="140"/>
                  </a:lnTo>
                  <a:lnTo>
                    <a:pt x="1238" y="124"/>
                  </a:lnTo>
                  <a:lnTo>
                    <a:pt x="1244" y="120"/>
                  </a:lnTo>
                  <a:lnTo>
                    <a:pt x="1250" y="116"/>
                  </a:lnTo>
                  <a:lnTo>
                    <a:pt x="1264" y="110"/>
                  </a:lnTo>
                  <a:lnTo>
                    <a:pt x="1278" y="104"/>
                  </a:lnTo>
                  <a:lnTo>
                    <a:pt x="1294" y="94"/>
                  </a:lnTo>
                  <a:lnTo>
                    <a:pt x="1306" y="84"/>
                  </a:lnTo>
                  <a:lnTo>
                    <a:pt x="1334" y="56"/>
                  </a:lnTo>
                  <a:lnTo>
                    <a:pt x="1338" y="50"/>
                  </a:lnTo>
                  <a:lnTo>
                    <a:pt x="1336" y="42"/>
                  </a:lnTo>
                  <a:lnTo>
                    <a:pt x="1334" y="38"/>
                  </a:lnTo>
                  <a:lnTo>
                    <a:pt x="1328" y="32"/>
                  </a:lnTo>
                  <a:lnTo>
                    <a:pt x="1322" y="30"/>
                  </a:lnTo>
                  <a:lnTo>
                    <a:pt x="1308" y="30"/>
                  </a:lnTo>
                  <a:lnTo>
                    <a:pt x="1302" y="32"/>
                  </a:lnTo>
                  <a:lnTo>
                    <a:pt x="1296" y="36"/>
                  </a:lnTo>
                  <a:lnTo>
                    <a:pt x="1286" y="44"/>
                  </a:lnTo>
                  <a:lnTo>
                    <a:pt x="1276" y="54"/>
                  </a:lnTo>
                  <a:lnTo>
                    <a:pt x="1270" y="58"/>
                  </a:lnTo>
                  <a:lnTo>
                    <a:pt x="1264" y="62"/>
                  </a:lnTo>
                  <a:lnTo>
                    <a:pt x="1250" y="66"/>
                  </a:lnTo>
                  <a:lnTo>
                    <a:pt x="1234" y="70"/>
                  </a:lnTo>
                  <a:lnTo>
                    <a:pt x="1220" y="70"/>
                  </a:lnTo>
                  <a:lnTo>
                    <a:pt x="1214" y="70"/>
                  </a:lnTo>
                  <a:lnTo>
                    <a:pt x="1208" y="74"/>
                  </a:lnTo>
                  <a:lnTo>
                    <a:pt x="1198" y="84"/>
                  </a:lnTo>
                  <a:lnTo>
                    <a:pt x="1188" y="94"/>
                  </a:lnTo>
                  <a:lnTo>
                    <a:pt x="1160" y="122"/>
                  </a:lnTo>
                  <a:lnTo>
                    <a:pt x="1146" y="132"/>
                  </a:lnTo>
                  <a:lnTo>
                    <a:pt x="1142" y="134"/>
                  </a:lnTo>
                  <a:lnTo>
                    <a:pt x="1136" y="140"/>
                  </a:lnTo>
                  <a:lnTo>
                    <a:pt x="1134" y="146"/>
                  </a:lnTo>
                  <a:lnTo>
                    <a:pt x="1134" y="160"/>
                  </a:lnTo>
                  <a:lnTo>
                    <a:pt x="1132" y="166"/>
                  </a:lnTo>
                  <a:lnTo>
                    <a:pt x="1128" y="170"/>
                  </a:lnTo>
                  <a:lnTo>
                    <a:pt x="1122" y="174"/>
                  </a:lnTo>
                  <a:lnTo>
                    <a:pt x="1116" y="178"/>
                  </a:lnTo>
                  <a:lnTo>
                    <a:pt x="1110" y="184"/>
                  </a:lnTo>
                  <a:lnTo>
                    <a:pt x="1100" y="200"/>
                  </a:lnTo>
                  <a:lnTo>
                    <a:pt x="1096" y="206"/>
                  </a:lnTo>
                  <a:lnTo>
                    <a:pt x="1096" y="214"/>
                  </a:lnTo>
                  <a:lnTo>
                    <a:pt x="1096" y="218"/>
                  </a:lnTo>
                  <a:lnTo>
                    <a:pt x="1094" y="226"/>
                  </a:lnTo>
                  <a:lnTo>
                    <a:pt x="1092" y="232"/>
                  </a:lnTo>
                  <a:lnTo>
                    <a:pt x="1090" y="238"/>
                  </a:lnTo>
                  <a:lnTo>
                    <a:pt x="1082" y="252"/>
                  </a:lnTo>
                  <a:lnTo>
                    <a:pt x="1080" y="258"/>
                  </a:lnTo>
                  <a:lnTo>
                    <a:pt x="1076" y="266"/>
                  </a:lnTo>
                  <a:lnTo>
                    <a:pt x="1076" y="272"/>
                  </a:lnTo>
                  <a:lnTo>
                    <a:pt x="1076" y="286"/>
                  </a:lnTo>
                  <a:lnTo>
                    <a:pt x="1074" y="294"/>
                  </a:lnTo>
                  <a:lnTo>
                    <a:pt x="1072" y="302"/>
                  </a:lnTo>
                  <a:lnTo>
                    <a:pt x="1070" y="306"/>
                  </a:lnTo>
                  <a:lnTo>
                    <a:pt x="1068" y="314"/>
                  </a:lnTo>
                  <a:lnTo>
                    <a:pt x="1068" y="322"/>
                  </a:lnTo>
                  <a:lnTo>
                    <a:pt x="1074" y="336"/>
                  </a:lnTo>
                  <a:lnTo>
                    <a:pt x="1078" y="342"/>
                  </a:lnTo>
                  <a:lnTo>
                    <a:pt x="1084" y="346"/>
                  </a:lnTo>
                  <a:lnTo>
                    <a:pt x="1098" y="350"/>
                  </a:lnTo>
                  <a:close/>
                  <a:moveTo>
                    <a:pt x="148" y="1002"/>
                  </a:moveTo>
                  <a:lnTo>
                    <a:pt x="148" y="1002"/>
                  </a:lnTo>
                  <a:lnTo>
                    <a:pt x="162" y="994"/>
                  </a:lnTo>
                  <a:lnTo>
                    <a:pt x="168" y="992"/>
                  </a:lnTo>
                  <a:lnTo>
                    <a:pt x="172" y="988"/>
                  </a:lnTo>
                  <a:lnTo>
                    <a:pt x="174" y="980"/>
                  </a:lnTo>
                  <a:lnTo>
                    <a:pt x="174" y="978"/>
                  </a:lnTo>
                  <a:lnTo>
                    <a:pt x="174" y="962"/>
                  </a:lnTo>
                  <a:lnTo>
                    <a:pt x="174" y="958"/>
                  </a:lnTo>
                  <a:lnTo>
                    <a:pt x="176" y="950"/>
                  </a:lnTo>
                  <a:lnTo>
                    <a:pt x="180" y="944"/>
                  </a:lnTo>
                  <a:lnTo>
                    <a:pt x="182" y="940"/>
                  </a:lnTo>
                  <a:lnTo>
                    <a:pt x="180" y="936"/>
                  </a:lnTo>
                  <a:lnTo>
                    <a:pt x="176" y="930"/>
                  </a:lnTo>
                  <a:lnTo>
                    <a:pt x="174" y="926"/>
                  </a:lnTo>
                  <a:lnTo>
                    <a:pt x="172" y="922"/>
                  </a:lnTo>
                  <a:lnTo>
                    <a:pt x="170" y="920"/>
                  </a:lnTo>
                  <a:lnTo>
                    <a:pt x="164" y="920"/>
                  </a:lnTo>
                  <a:lnTo>
                    <a:pt x="160" y="916"/>
                  </a:lnTo>
                  <a:lnTo>
                    <a:pt x="158" y="914"/>
                  </a:lnTo>
                  <a:lnTo>
                    <a:pt x="154" y="914"/>
                  </a:lnTo>
                  <a:lnTo>
                    <a:pt x="148" y="916"/>
                  </a:lnTo>
                  <a:lnTo>
                    <a:pt x="140" y="924"/>
                  </a:lnTo>
                  <a:lnTo>
                    <a:pt x="136" y="930"/>
                  </a:lnTo>
                  <a:lnTo>
                    <a:pt x="134" y="936"/>
                  </a:lnTo>
                  <a:lnTo>
                    <a:pt x="132" y="938"/>
                  </a:lnTo>
                  <a:lnTo>
                    <a:pt x="126" y="940"/>
                  </a:lnTo>
                  <a:lnTo>
                    <a:pt x="124" y="940"/>
                  </a:lnTo>
                  <a:lnTo>
                    <a:pt x="120" y="940"/>
                  </a:lnTo>
                  <a:lnTo>
                    <a:pt x="118" y="942"/>
                  </a:lnTo>
                  <a:lnTo>
                    <a:pt x="118" y="944"/>
                  </a:lnTo>
                  <a:lnTo>
                    <a:pt x="118" y="948"/>
                  </a:lnTo>
                  <a:lnTo>
                    <a:pt x="122" y="952"/>
                  </a:lnTo>
                  <a:lnTo>
                    <a:pt x="122" y="958"/>
                  </a:lnTo>
                  <a:lnTo>
                    <a:pt x="120" y="960"/>
                  </a:lnTo>
                  <a:lnTo>
                    <a:pt x="118" y="960"/>
                  </a:lnTo>
                  <a:lnTo>
                    <a:pt x="120" y="964"/>
                  </a:lnTo>
                  <a:lnTo>
                    <a:pt x="124" y="970"/>
                  </a:lnTo>
                  <a:lnTo>
                    <a:pt x="124" y="974"/>
                  </a:lnTo>
                  <a:lnTo>
                    <a:pt x="124" y="978"/>
                  </a:lnTo>
                  <a:lnTo>
                    <a:pt x="120" y="984"/>
                  </a:lnTo>
                  <a:lnTo>
                    <a:pt x="116" y="988"/>
                  </a:lnTo>
                  <a:lnTo>
                    <a:pt x="116" y="994"/>
                  </a:lnTo>
                  <a:lnTo>
                    <a:pt x="116" y="1004"/>
                  </a:lnTo>
                  <a:lnTo>
                    <a:pt x="116" y="1008"/>
                  </a:lnTo>
                  <a:lnTo>
                    <a:pt x="120" y="1012"/>
                  </a:lnTo>
                  <a:lnTo>
                    <a:pt x="126" y="1016"/>
                  </a:lnTo>
                  <a:lnTo>
                    <a:pt x="132" y="1014"/>
                  </a:lnTo>
                  <a:lnTo>
                    <a:pt x="148" y="1002"/>
                  </a:lnTo>
                  <a:close/>
                  <a:moveTo>
                    <a:pt x="1506" y="1812"/>
                  </a:moveTo>
                  <a:lnTo>
                    <a:pt x="1506" y="1812"/>
                  </a:lnTo>
                  <a:lnTo>
                    <a:pt x="1506" y="1828"/>
                  </a:lnTo>
                  <a:lnTo>
                    <a:pt x="1506" y="1832"/>
                  </a:lnTo>
                  <a:lnTo>
                    <a:pt x="1508" y="1836"/>
                  </a:lnTo>
                  <a:lnTo>
                    <a:pt x="1510" y="1838"/>
                  </a:lnTo>
                  <a:lnTo>
                    <a:pt x="1512" y="1840"/>
                  </a:lnTo>
                  <a:lnTo>
                    <a:pt x="1514" y="1840"/>
                  </a:lnTo>
                  <a:lnTo>
                    <a:pt x="1518" y="1840"/>
                  </a:lnTo>
                  <a:lnTo>
                    <a:pt x="1524" y="1838"/>
                  </a:lnTo>
                  <a:lnTo>
                    <a:pt x="1530" y="1834"/>
                  </a:lnTo>
                  <a:lnTo>
                    <a:pt x="1532" y="1828"/>
                  </a:lnTo>
                  <a:lnTo>
                    <a:pt x="1532" y="1822"/>
                  </a:lnTo>
                  <a:lnTo>
                    <a:pt x="1530" y="1816"/>
                  </a:lnTo>
                  <a:lnTo>
                    <a:pt x="1514" y="1806"/>
                  </a:lnTo>
                  <a:lnTo>
                    <a:pt x="1510" y="1804"/>
                  </a:lnTo>
                  <a:lnTo>
                    <a:pt x="1508" y="1804"/>
                  </a:lnTo>
                  <a:lnTo>
                    <a:pt x="1508" y="1806"/>
                  </a:lnTo>
                  <a:lnTo>
                    <a:pt x="1506" y="1808"/>
                  </a:lnTo>
                  <a:lnTo>
                    <a:pt x="1506" y="1812"/>
                  </a:lnTo>
                  <a:close/>
                  <a:moveTo>
                    <a:pt x="1910" y="1994"/>
                  </a:moveTo>
                  <a:lnTo>
                    <a:pt x="1910" y="1994"/>
                  </a:lnTo>
                  <a:lnTo>
                    <a:pt x="1904" y="1980"/>
                  </a:lnTo>
                  <a:lnTo>
                    <a:pt x="1892" y="1964"/>
                  </a:lnTo>
                  <a:lnTo>
                    <a:pt x="1884" y="1952"/>
                  </a:lnTo>
                  <a:lnTo>
                    <a:pt x="1872" y="1942"/>
                  </a:lnTo>
                  <a:lnTo>
                    <a:pt x="1846" y="1914"/>
                  </a:lnTo>
                  <a:lnTo>
                    <a:pt x="1832" y="1904"/>
                  </a:lnTo>
                  <a:lnTo>
                    <a:pt x="1826" y="1902"/>
                  </a:lnTo>
                  <a:lnTo>
                    <a:pt x="1812" y="1896"/>
                  </a:lnTo>
                  <a:lnTo>
                    <a:pt x="1808" y="1892"/>
                  </a:lnTo>
                  <a:lnTo>
                    <a:pt x="1800" y="1888"/>
                  </a:lnTo>
                  <a:lnTo>
                    <a:pt x="1796" y="1882"/>
                  </a:lnTo>
                  <a:lnTo>
                    <a:pt x="1784" y="1866"/>
                  </a:lnTo>
                  <a:lnTo>
                    <a:pt x="1780" y="1862"/>
                  </a:lnTo>
                  <a:lnTo>
                    <a:pt x="1772" y="1860"/>
                  </a:lnTo>
                  <a:lnTo>
                    <a:pt x="1768" y="1860"/>
                  </a:lnTo>
                  <a:lnTo>
                    <a:pt x="1766" y="1860"/>
                  </a:lnTo>
                  <a:lnTo>
                    <a:pt x="1764" y="1862"/>
                  </a:lnTo>
                  <a:lnTo>
                    <a:pt x="1762" y="1864"/>
                  </a:lnTo>
                  <a:lnTo>
                    <a:pt x="1762" y="1868"/>
                  </a:lnTo>
                  <a:lnTo>
                    <a:pt x="1768" y="1890"/>
                  </a:lnTo>
                  <a:lnTo>
                    <a:pt x="1772" y="1898"/>
                  </a:lnTo>
                  <a:lnTo>
                    <a:pt x="1776" y="1904"/>
                  </a:lnTo>
                  <a:lnTo>
                    <a:pt x="1784" y="1912"/>
                  </a:lnTo>
                  <a:lnTo>
                    <a:pt x="1796" y="1924"/>
                  </a:lnTo>
                  <a:lnTo>
                    <a:pt x="1804" y="1932"/>
                  </a:lnTo>
                  <a:lnTo>
                    <a:pt x="1814" y="1942"/>
                  </a:lnTo>
                  <a:lnTo>
                    <a:pt x="1824" y="1956"/>
                  </a:lnTo>
                  <a:lnTo>
                    <a:pt x="1836" y="1980"/>
                  </a:lnTo>
                  <a:lnTo>
                    <a:pt x="1840" y="1986"/>
                  </a:lnTo>
                  <a:lnTo>
                    <a:pt x="1846" y="1992"/>
                  </a:lnTo>
                  <a:lnTo>
                    <a:pt x="1862" y="2002"/>
                  </a:lnTo>
                  <a:lnTo>
                    <a:pt x="1876" y="2012"/>
                  </a:lnTo>
                  <a:lnTo>
                    <a:pt x="1892" y="2022"/>
                  </a:lnTo>
                  <a:lnTo>
                    <a:pt x="1898" y="2024"/>
                  </a:lnTo>
                  <a:lnTo>
                    <a:pt x="1906" y="2022"/>
                  </a:lnTo>
                  <a:lnTo>
                    <a:pt x="1910" y="2020"/>
                  </a:lnTo>
                  <a:lnTo>
                    <a:pt x="1916" y="2016"/>
                  </a:lnTo>
                  <a:lnTo>
                    <a:pt x="1916" y="2008"/>
                  </a:lnTo>
                  <a:lnTo>
                    <a:pt x="1910" y="1994"/>
                  </a:lnTo>
                  <a:close/>
                  <a:moveTo>
                    <a:pt x="1004" y="2148"/>
                  </a:moveTo>
                  <a:lnTo>
                    <a:pt x="1004" y="2148"/>
                  </a:lnTo>
                  <a:lnTo>
                    <a:pt x="998" y="2154"/>
                  </a:lnTo>
                  <a:lnTo>
                    <a:pt x="994" y="2160"/>
                  </a:lnTo>
                  <a:lnTo>
                    <a:pt x="982" y="2176"/>
                  </a:lnTo>
                  <a:lnTo>
                    <a:pt x="978" y="2182"/>
                  </a:lnTo>
                  <a:lnTo>
                    <a:pt x="970" y="2186"/>
                  </a:lnTo>
                  <a:lnTo>
                    <a:pt x="966" y="2188"/>
                  </a:lnTo>
                  <a:lnTo>
                    <a:pt x="954" y="2198"/>
                  </a:lnTo>
                  <a:lnTo>
                    <a:pt x="950" y="2202"/>
                  </a:lnTo>
                  <a:lnTo>
                    <a:pt x="950" y="2210"/>
                  </a:lnTo>
                  <a:lnTo>
                    <a:pt x="956" y="2234"/>
                  </a:lnTo>
                  <a:lnTo>
                    <a:pt x="958" y="2242"/>
                  </a:lnTo>
                  <a:lnTo>
                    <a:pt x="956" y="2248"/>
                  </a:lnTo>
                  <a:lnTo>
                    <a:pt x="952" y="2264"/>
                  </a:lnTo>
                  <a:lnTo>
                    <a:pt x="946" y="2278"/>
                  </a:lnTo>
                  <a:lnTo>
                    <a:pt x="942" y="2284"/>
                  </a:lnTo>
                  <a:lnTo>
                    <a:pt x="940" y="2290"/>
                  </a:lnTo>
                  <a:lnTo>
                    <a:pt x="938" y="2298"/>
                  </a:lnTo>
                  <a:lnTo>
                    <a:pt x="938" y="2302"/>
                  </a:lnTo>
                  <a:lnTo>
                    <a:pt x="938" y="2318"/>
                  </a:lnTo>
                  <a:lnTo>
                    <a:pt x="938" y="2322"/>
                  </a:lnTo>
                  <a:lnTo>
                    <a:pt x="940" y="2328"/>
                  </a:lnTo>
                  <a:lnTo>
                    <a:pt x="944" y="2336"/>
                  </a:lnTo>
                  <a:lnTo>
                    <a:pt x="952" y="2344"/>
                  </a:lnTo>
                  <a:lnTo>
                    <a:pt x="958" y="2346"/>
                  </a:lnTo>
                  <a:lnTo>
                    <a:pt x="966" y="2346"/>
                  </a:lnTo>
                  <a:lnTo>
                    <a:pt x="970" y="2342"/>
                  </a:lnTo>
                  <a:lnTo>
                    <a:pt x="978" y="2340"/>
                  </a:lnTo>
                  <a:lnTo>
                    <a:pt x="986" y="2340"/>
                  </a:lnTo>
                  <a:lnTo>
                    <a:pt x="990" y="2340"/>
                  </a:lnTo>
                  <a:lnTo>
                    <a:pt x="996" y="2338"/>
                  </a:lnTo>
                  <a:lnTo>
                    <a:pt x="1000" y="2332"/>
                  </a:lnTo>
                  <a:lnTo>
                    <a:pt x="1034" y="2210"/>
                  </a:lnTo>
                  <a:lnTo>
                    <a:pt x="1036" y="2194"/>
                  </a:lnTo>
                  <a:lnTo>
                    <a:pt x="1036" y="2190"/>
                  </a:lnTo>
                  <a:lnTo>
                    <a:pt x="1036" y="2174"/>
                  </a:lnTo>
                  <a:lnTo>
                    <a:pt x="1036" y="2160"/>
                  </a:lnTo>
                  <a:lnTo>
                    <a:pt x="1036" y="2154"/>
                  </a:lnTo>
                  <a:lnTo>
                    <a:pt x="1034" y="2146"/>
                  </a:lnTo>
                  <a:lnTo>
                    <a:pt x="1030" y="2140"/>
                  </a:lnTo>
                  <a:lnTo>
                    <a:pt x="1028" y="2138"/>
                  </a:lnTo>
                  <a:lnTo>
                    <a:pt x="1026" y="2136"/>
                  </a:lnTo>
                  <a:lnTo>
                    <a:pt x="1024" y="2136"/>
                  </a:lnTo>
                  <a:lnTo>
                    <a:pt x="1020" y="2138"/>
                  </a:lnTo>
                  <a:lnTo>
                    <a:pt x="1004" y="2148"/>
                  </a:lnTo>
                  <a:close/>
                  <a:moveTo>
                    <a:pt x="184" y="906"/>
                  </a:moveTo>
                  <a:lnTo>
                    <a:pt x="184" y="906"/>
                  </a:lnTo>
                  <a:lnTo>
                    <a:pt x="186" y="902"/>
                  </a:lnTo>
                  <a:lnTo>
                    <a:pt x="188" y="900"/>
                  </a:lnTo>
                  <a:lnTo>
                    <a:pt x="192" y="902"/>
                  </a:lnTo>
                  <a:lnTo>
                    <a:pt x="194" y="908"/>
                  </a:lnTo>
                  <a:lnTo>
                    <a:pt x="194" y="912"/>
                  </a:lnTo>
                  <a:lnTo>
                    <a:pt x="194" y="926"/>
                  </a:lnTo>
                  <a:lnTo>
                    <a:pt x="194" y="928"/>
                  </a:lnTo>
                  <a:lnTo>
                    <a:pt x="198" y="930"/>
                  </a:lnTo>
                  <a:lnTo>
                    <a:pt x="208" y="930"/>
                  </a:lnTo>
                  <a:lnTo>
                    <a:pt x="212" y="932"/>
                  </a:lnTo>
                  <a:lnTo>
                    <a:pt x="218" y="934"/>
                  </a:lnTo>
                  <a:lnTo>
                    <a:pt x="222" y="940"/>
                  </a:lnTo>
                  <a:lnTo>
                    <a:pt x="222" y="944"/>
                  </a:lnTo>
                  <a:lnTo>
                    <a:pt x="222" y="954"/>
                  </a:lnTo>
                  <a:lnTo>
                    <a:pt x="220" y="960"/>
                  </a:lnTo>
                  <a:lnTo>
                    <a:pt x="216" y="964"/>
                  </a:lnTo>
                  <a:lnTo>
                    <a:pt x="210" y="966"/>
                  </a:lnTo>
                  <a:lnTo>
                    <a:pt x="198" y="974"/>
                  </a:lnTo>
                  <a:lnTo>
                    <a:pt x="196" y="978"/>
                  </a:lnTo>
                  <a:lnTo>
                    <a:pt x="198" y="980"/>
                  </a:lnTo>
                  <a:lnTo>
                    <a:pt x="202" y="980"/>
                  </a:lnTo>
                  <a:lnTo>
                    <a:pt x="204" y="984"/>
                  </a:lnTo>
                  <a:lnTo>
                    <a:pt x="202" y="988"/>
                  </a:lnTo>
                  <a:lnTo>
                    <a:pt x="198" y="994"/>
                  </a:lnTo>
                  <a:lnTo>
                    <a:pt x="194" y="998"/>
                  </a:lnTo>
                  <a:lnTo>
                    <a:pt x="194" y="1004"/>
                  </a:lnTo>
                  <a:lnTo>
                    <a:pt x="194" y="1008"/>
                  </a:lnTo>
                  <a:lnTo>
                    <a:pt x="198" y="1008"/>
                  </a:lnTo>
                  <a:lnTo>
                    <a:pt x="208" y="1008"/>
                  </a:lnTo>
                  <a:lnTo>
                    <a:pt x="210" y="1010"/>
                  </a:lnTo>
                  <a:lnTo>
                    <a:pt x="210" y="1016"/>
                  </a:lnTo>
                  <a:lnTo>
                    <a:pt x="206" y="1020"/>
                  </a:lnTo>
                  <a:lnTo>
                    <a:pt x="202" y="1028"/>
                  </a:lnTo>
                  <a:lnTo>
                    <a:pt x="196" y="1032"/>
                  </a:lnTo>
                  <a:lnTo>
                    <a:pt x="190" y="1034"/>
                  </a:lnTo>
                  <a:lnTo>
                    <a:pt x="186" y="1038"/>
                  </a:lnTo>
                  <a:lnTo>
                    <a:pt x="184" y="1042"/>
                  </a:lnTo>
                  <a:lnTo>
                    <a:pt x="186" y="1046"/>
                  </a:lnTo>
                  <a:lnTo>
                    <a:pt x="188" y="1048"/>
                  </a:lnTo>
                  <a:lnTo>
                    <a:pt x="192" y="1046"/>
                  </a:lnTo>
                  <a:lnTo>
                    <a:pt x="194" y="1042"/>
                  </a:lnTo>
                  <a:lnTo>
                    <a:pt x="194" y="1040"/>
                  </a:lnTo>
                  <a:lnTo>
                    <a:pt x="198" y="1038"/>
                  </a:lnTo>
                  <a:lnTo>
                    <a:pt x="208" y="1038"/>
                  </a:lnTo>
                  <a:lnTo>
                    <a:pt x="212" y="1036"/>
                  </a:lnTo>
                  <a:lnTo>
                    <a:pt x="218" y="1034"/>
                  </a:lnTo>
                  <a:lnTo>
                    <a:pt x="222" y="1032"/>
                  </a:lnTo>
                  <a:lnTo>
                    <a:pt x="228" y="1034"/>
                  </a:lnTo>
                  <a:lnTo>
                    <a:pt x="232" y="1036"/>
                  </a:lnTo>
                  <a:lnTo>
                    <a:pt x="238" y="1034"/>
                  </a:lnTo>
                  <a:lnTo>
                    <a:pt x="244" y="1030"/>
                  </a:lnTo>
                  <a:lnTo>
                    <a:pt x="250" y="1028"/>
                  </a:lnTo>
                  <a:lnTo>
                    <a:pt x="254" y="1028"/>
                  </a:lnTo>
                  <a:lnTo>
                    <a:pt x="262" y="1028"/>
                  </a:lnTo>
                  <a:lnTo>
                    <a:pt x="268" y="1024"/>
                  </a:lnTo>
                  <a:lnTo>
                    <a:pt x="274" y="1022"/>
                  </a:lnTo>
                  <a:lnTo>
                    <a:pt x="280" y="1018"/>
                  </a:lnTo>
                  <a:lnTo>
                    <a:pt x="282" y="1014"/>
                  </a:lnTo>
                  <a:lnTo>
                    <a:pt x="282" y="1008"/>
                  </a:lnTo>
                  <a:lnTo>
                    <a:pt x="286" y="1004"/>
                  </a:lnTo>
                  <a:lnTo>
                    <a:pt x="290" y="998"/>
                  </a:lnTo>
                  <a:lnTo>
                    <a:pt x="290" y="990"/>
                  </a:lnTo>
                  <a:lnTo>
                    <a:pt x="290" y="988"/>
                  </a:lnTo>
                  <a:lnTo>
                    <a:pt x="290" y="982"/>
                  </a:lnTo>
                  <a:lnTo>
                    <a:pt x="286" y="980"/>
                  </a:lnTo>
                  <a:lnTo>
                    <a:pt x="276" y="980"/>
                  </a:lnTo>
                  <a:lnTo>
                    <a:pt x="272" y="978"/>
                  </a:lnTo>
                  <a:lnTo>
                    <a:pt x="272" y="974"/>
                  </a:lnTo>
                  <a:lnTo>
                    <a:pt x="272" y="964"/>
                  </a:lnTo>
                  <a:lnTo>
                    <a:pt x="268" y="952"/>
                  </a:lnTo>
                  <a:lnTo>
                    <a:pt x="266" y="946"/>
                  </a:lnTo>
                  <a:lnTo>
                    <a:pt x="256" y="934"/>
                  </a:lnTo>
                  <a:lnTo>
                    <a:pt x="252" y="930"/>
                  </a:lnTo>
                  <a:lnTo>
                    <a:pt x="250" y="922"/>
                  </a:lnTo>
                  <a:lnTo>
                    <a:pt x="244" y="908"/>
                  </a:lnTo>
                  <a:lnTo>
                    <a:pt x="242" y="902"/>
                  </a:lnTo>
                  <a:lnTo>
                    <a:pt x="238" y="900"/>
                  </a:lnTo>
                  <a:lnTo>
                    <a:pt x="232" y="900"/>
                  </a:lnTo>
                  <a:lnTo>
                    <a:pt x="228" y="896"/>
                  </a:lnTo>
                  <a:lnTo>
                    <a:pt x="226" y="890"/>
                  </a:lnTo>
                  <a:lnTo>
                    <a:pt x="226" y="884"/>
                  </a:lnTo>
                  <a:lnTo>
                    <a:pt x="228" y="878"/>
                  </a:lnTo>
                  <a:lnTo>
                    <a:pt x="232" y="866"/>
                  </a:lnTo>
                  <a:lnTo>
                    <a:pt x="234" y="862"/>
                  </a:lnTo>
                  <a:lnTo>
                    <a:pt x="238" y="856"/>
                  </a:lnTo>
                  <a:lnTo>
                    <a:pt x="238" y="854"/>
                  </a:lnTo>
                  <a:lnTo>
                    <a:pt x="238" y="852"/>
                  </a:lnTo>
                  <a:lnTo>
                    <a:pt x="236" y="848"/>
                  </a:lnTo>
                  <a:lnTo>
                    <a:pt x="230" y="846"/>
                  </a:lnTo>
                  <a:lnTo>
                    <a:pt x="224" y="844"/>
                  </a:lnTo>
                  <a:lnTo>
                    <a:pt x="218" y="846"/>
                  </a:lnTo>
                  <a:lnTo>
                    <a:pt x="212" y="848"/>
                  </a:lnTo>
                  <a:lnTo>
                    <a:pt x="208" y="846"/>
                  </a:lnTo>
                  <a:lnTo>
                    <a:pt x="206" y="840"/>
                  </a:lnTo>
                  <a:lnTo>
                    <a:pt x="206" y="834"/>
                  </a:lnTo>
                  <a:lnTo>
                    <a:pt x="210" y="830"/>
                  </a:lnTo>
                  <a:lnTo>
                    <a:pt x="210" y="824"/>
                  </a:lnTo>
                  <a:lnTo>
                    <a:pt x="210" y="822"/>
                  </a:lnTo>
                  <a:lnTo>
                    <a:pt x="208" y="822"/>
                  </a:lnTo>
                  <a:lnTo>
                    <a:pt x="198" y="822"/>
                  </a:lnTo>
                  <a:lnTo>
                    <a:pt x="194" y="824"/>
                  </a:lnTo>
                  <a:lnTo>
                    <a:pt x="190" y="830"/>
                  </a:lnTo>
                  <a:lnTo>
                    <a:pt x="188" y="834"/>
                  </a:lnTo>
                  <a:lnTo>
                    <a:pt x="178" y="846"/>
                  </a:lnTo>
                  <a:lnTo>
                    <a:pt x="176" y="852"/>
                  </a:lnTo>
                  <a:lnTo>
                    <a:pt x="174" y="856"/>
                  </a:lnTo>
                  <a:lnTo>
                    <a:pt x="174" y="866"/>
                  </a:lnTo>
                  <a:lnTo>
                    <a:pt x="174" y="876"/>
                  </a:lnTo>
                  <a:lnTo>
                    <a:pt x="174" y="888"/>
                  </a:lnTo>
                  <a:lnTo>
                    <a:pt x="174" y="892"/>
                  </a:lnTo>
                  <a:lnTo>
                    <a:pt x="176" y="900"/>
                  </a:lnTo>
                  <a:lnTo>
                    <a:pt x="178" y="906"/>
                  </a:lnTo>
                  <a:lnTo>
                    <a:pt x="182" y="908"/>
                  </a:lnTo>
                  <a:lnTo>
                    <a:pt x="184" y="906"/>
                  </a:lnTo>
                  <a:close/>
                  <a:moveTo>
                    <a:pt x="3012" y="2570"/>
                  </a:moveTo>
                  <a:lnTo>
                    <a:pt x="3012" y="2570"/>
                  </a:lnTo>
                  <a:lnTo>
                    <a:pt x="3004" y="2572"/>
                  </a:lnTo>
                  <a:lnTo>
                    <a:pt x="2996" y="2570"/>
                  </a:lnTo>
                  <a:lnTo>
                    <a:pt x="2992" y="2568"/>
                  </a:lnTo>
                  <a:lnTo>
                    <a:pt x="2986" y="2562"/>
                  </a:lnTo>
                  <a:lnTo>
                    <a:pt x="2980" y="2556"/>
                  </a:lnTo>
                  <a:lnTo>
                    <a:pt x="2978" y="2552"/>
                  </a:lnTo>
                  <a:lnTo>
                    <a:pt x="2976" y="2544"/>
                  </a:lnTo>
                  <a:lnTo>
                    <a:pt x="2974" y="2536"/>
                  </a:lnTo>
                  <a:lnTo>
                    <a:pt x="2974" y="2532"/>
                  </a:lnTo>
                  <a:lnTo>
                    <a:pt x="2972" y="2526"/>
                  </a:lnTo>
                  <a:lnTo>
                    <a:pt x="2968" y="2522"/>
                  </a:lnTo>
                  <a:lnTo>
                    <a:pt x="2962" y="2518"/>
                  </a:lnTo>
                  <a:lnTo>
                    <a:pt x="2958" y="2518"/>
                  </a:lnTo>
                  <a:lnTo>
                    <a:pt x="2958" y="2522"/>
                  </a:lnTo>
                  <a:lnTo>
                    <a:pt x="2970" y="2548"/>
                  </a:lnTo>
                  <a:lnTo>
                    <a:pt x="2974" y="2554"/>
                  </a:lnTo>
                  <a:lnTo>
                    <a:pt x="2974" y="2562"/>
                  </a:lnTo>
                  <a:lnTo>
                    <a:pt x="2974" y="2566"/>
                  </a:lnTo>
                  <a:lnTo>
                    <a:pt x="2974" y="2574"/>
                  </a:lnTo>
                  <a:lnTo>
                    <a:pt x="2970" y="2580"/>
                  </a:lnTo>
                  <a:lnTo>
                    <a:pt x="2960" y="2596"/>
                  </a:lnTo>
                  <a:lnTo>
                    <a:pt x="2958" y="2600"/>
                  </a:lnTo>
                  <a:lnTo>
                    <a:pt x="2958" y="2602"/>
                  </a:lnTo>
                  <a:lnTo>
                    <a:pt x="2960" y="2604"/>
                  </a:lnTo>
                  <a:lnTo>
                    <a:pt x="2962" y="2606"/>
                  </a:lnTo>
                  <a:lnTo>
                    <a:pt x="2968" y="2610"/>
                  </a:lnTo>
                  <a:lnTo>
                    <a:pt x="2972" y="2614"/>
                  </a:lnTo>
                  <a:lnTo>
                    <a:pt x="2974" y="2620"/>
                  </a:lnTo>
                  <a:lnTo>
                    <a:pt x="2974" y="2624"/>
                  </a:lnTo>
                  <a:lnTo>
                    <a:pt x="2976" y="2632"/>
                  </a:lnTo>
                  <a:lnTo>
                    <a:pt x="2980" y="2638"/>
                  </a:lnTo>
                  <a:lnTo>
                    <a:pt x="2982" y="2638"/>
                  </a:lnTo>
                  <a:lnTo>
                    <a:pt x="2984" y="2638"/>
                  </a:lnTo>
                  <a:lnTo>
                    <a:pt x="2990" y="2636"/>
                  </a:lnTo>
                  <a:lnTo>
                    <a:pt x="2998" y="2628"/>
                  </a:lnTo>
                  <a:lnTo>
                    <a:pt x="3002" y="2622"/>
                  </a:lnTo>
                  <a:lnTo>
                    <a:pt x="3004" y="2614"/>
                  </a:lnTo>
                  <a:lnTo>
                    <a:pt x="3004" y="2610"/>
                  </a:lnTo>
                  <a:lnTo>
                    <a:pt x="3006" y="2604"/>
                  </a:lnTo>
                  <a:lnTo>
                    <a:pt x="3008" y="2598"/>
                  </a:lnTo>
                  <a:lnTo>
                    <a:pt x="3018" y="2588"/>
                  </a:lnTo>
                  <a:lnTo>
                    <a:pt x="3028" y="2578"/>
                  </a:lnTo>
                  <a:lnTo>
                    <a:pt x="3030" y="2574"/>
                  </a:lnTo>
                  <a:lnTo>
                    <a:pt x="3028" y="2568"/>
                  </a:lnTo>
                  <a:lnTo>
                    <a:pt x="3024" y="2566"/>
                  </a:lnTo>
                  <a:lnTo>
                    <a:pt x="3016" y="2568"/>
                  </a:lnTo>
                  <a:lnTo>
                    <a:pt x="3012" y="2570"/>
                  </a:lnTo>
                  <a:close/>
                  <a:moveTo>
                    <a:pt x="490" y="1328"/>
                  </a:moveTo>
                  <a:lnTo>
                    <a:pt x="490" y="1328"/>
                  </a:lnTo>
                  <a:lnTo>
                    <a:pt x="494" y="1328"/>
                  </a:lnTo>
                  <a:lnTo>
                    <a:pt x="496" y="1328"/>
                  </a:lnTo>
                  <a:lnTo>
                    <a:pt x="498" y="1326"/>
                  </a:lnTo>
                  <a:lnTo>
                    <a:pt x="498" y="1324"/>
                  </a:lnTo>
                  <a:lnTo>
                    <a:pt x="498" y="1320"/>
                  </a:lnTo>
                  <a:lnTo>
                    <a:pt x="498" y="1306"/>
                  </a:lnTo>
                  <a:lnTo>
                    <a:pt x="496" y="1304"/>
                  </a:lnTo>
                  <a:lnTo>
                    <a:pt x="490" y="1302"/>
                  </a:lnTo>
                  <a:lnTo>
                    <a:pt x="486" y="1302"/>
                  </a:lnTo>
                  <a:lnTo>
                    <a:pt x="470" y="1304"/>
                  </a:lnTo>
                  <a:lnTo>
                    <a:pt x="456" y="1310"/>
                  </a:lnTo>
                  <a:lnTo>
                    <a:pt x="454" y="1312"/>
                  </a:lnTo>
                  <a:lnTo>
                    <a:pt x="456" y="1314"/>
                  </a:lnTo>
                  <a:lnTo>
                    <a:pt x="470" y="1320"/>
                  </a:lnTo>
                  <a:lnTo>
                    <a:pt x="486" y="1326"/>
                  </a:lnTo>
                  <a:lnTo>
                    <a:pt x="490" y="1328"/>
                  </a:lnTo>
                  <a:close/>
                  <a:moveTo>
                    <a:pt x="2940" y="2636"/>
                  </a:moveTo>
                  <a:lnTo>
                    <a:pt x="2940" y="2636"/>
                  </a:lnTo>
                  <a:lnTo>
                    <a:pt x="2938" y="2636"/>
                  </a:lnTo>
                  <a:lnTo>
                    <a:pt x="2936" y="2636"/>
                  </a:lnTo>
                  <a:lnTo>
                    <a:pt x="2932" y="2640"/>
                  </a:lnTo>
                  <a:lnTo>
                    <a:pt x="2928" y="2644"/>
                  </a:lnTo>
                  <a:lnTo>
                    <a:pt x="2922" y="2658"/>
                  </a:lnTo>
                  <a:lnTo>
                    <a:pt x="2920" y="2664"/>
                  </a:lnTo>
                  <a:lnTo>
                    <a:pt x="2910" y="2676"/>
                  </a:lnTo>
                  <a:lnTo>
                    <a:pt x="2906" y="2680"/>
                  </a:lnTo>
                  <a:lnTo>
                    <a:pt x="2898" y="2684"/>
                  </a:lnTo>
                  <a:lnTo>
                    <a:pt x="2884" y="2688"/>
                  </a:lnTo>
                  <a:lnTo>
                    <a:pt x="2878" y="2692"/>
                  </a:lnTo>
                  <a:lnTo>
                    <a:pt x="2872" y="2698"/>
                  </a:lnTo>
                  <a:lnTo>
                    <a:pt x="2870" y="2704"/>
                  </a:lnTo>
                  <a:lnTo>
                    <a:pt x="2864" y="2718"/>
                  </a:lnTo>
                  <a:lnTo>
                    <a:pt x="2860" y="2732"/>
                  </a:lnTo>
                  <a:lnTo>
                    <a:pt x="2858" y="2740"/>
                  </a:lnTo>
                  <a:lnTo>
                    <a:pt x="2862" y="2746"/>
                  </a:lnTo>
                  <a:lnTo>
                    <a:pt x="2874" y="2754"/>
                  </a:lnTo>
                  <a:lnTo>
                    <a:pt x="2880" y="2756"/>
                  </a:lnTo>
                  <a:lnTo>
                    <a:pt x="2886" y="2758"/>
                  </a:lnTo>
                  <a:lnTo>
                    <a:pt x="2894" y="2756"/>
                  </a:lnTo>
                  <a:lnTo>
                    <a:pt x="2898" y="2754"/>
                  </a:lnTo>
                  <a:lnTo>
                    <a:pt x="2904" y="2750"/>
                  </a:lnTo>
                  <a:lnTo>
                    <a:pt x="2908" y="2742"/>
                  </a:lnTo>
                  <a:lnTo>
                    <a:pt x="2914" y="2728"/>
                  </a:lnTo>
                  <a:lnTo>
                    <a:pt x="2916" y="2712"/>
                  </a:lnTo>
                  <a:lnTo>
                    <a:pt x="2916" y="2708"/>
                  </a:lnTo>
                  <a:lnTo>
                    <a:pt x="2918" y="2702"/>
                  </a:lnTo>
                  <a:lnTo>
                    <a:pt x="2922" y="2696"/>
                  </a:lnTo>
                  <a:lnTo>
                    <a:pt x="2930" y="2686"/>
                  </a:lnTo>
                  <a:lnTo>
                    <a:pt x="2940" y="2676"/>
                  </a:lnTo>
                  <a:lnTo>
                    <a:pt x="2952" y="2668"/>
                  </a:lnTo>
                  <a:lnTo>
                    <a:pt x="2958" y="2666"/>
                  </a:lnTo>
                  <a:lnTo>
                    <a:pt x="2962" y="2660"/>
                  </a:lnTo>
                  <a:lnTo>
                    <a:pt x="2964" y="2654"/>
                  </a:lnTo>
                  <a:lnTo>
                    <a:pt x="2964" y="2650"/>
                  </a:lnTo>
                  <a:lnTo>
                    <a:pt x="2964" y="2646"/>
                  </a:lnTo>
                  <a:lnTo>
                    <a:pt x="2962" y="2644"/>
                  </a:lnTo>
                  <a:lnTo>
                    <a:pt x="2960" y="2642"/>
                  </a:lnTo>
                  <a:lnTo>
                    <a:pt x="2956" y="2642"/>
                  </a:lnTo>
                  <a:lnTo>
                    <a:pt x="2954" y="2642"/>
                  </a:lnTo>
                  <a:lnTo>
                    <a:pt x="2946" y="2640"/>
                  </a:lnTo>
                  <a:lnTo>
                    <a:pt x="2940" y="2636"/>
                  </a:lnTo>
                  <a:close/>
                  <a:moveTo>
                    <a:pt x="406" y="1248"/>
                  </a:moveTo>
                  <a:lnTo>
                    <a:pt x="406" y="1248"/>
                  </a:lnTo>
                  <a:lnTo>
                    <a:pt x="402" y="1254"/>
                  </a:lnTo>
                  <a:lnTo>
                    <a:pt x="400" y="1260"/>
                  </a:lnTo>
                  <a:lnTo>
                    <a:pt x="400" y="1274"/>
                  </a:lnTo>
                  <a:lnTo>
                    <a:pt x="400" y="1278"/>
                  </a:lnTo>
                  <a:lnTo>
                    <a:pt x="402" y="1280"/>
                  </a:lnTo>
                  <a:lnTo>
                    <a:pt x="404" y="1282"/>
                  </a:lnTo>
                  <a:lnTo>
                    <a:pt x="408" y="1282"/>
                  </a:lnTo>
                  <a:lnTo>
                    <a:pt x="412" y="1282"/>
                  </a:lnTo>
                  <a:lnTo>
                    <a:pt x="416" y="1282"/>
                  </a:lnTo>
                  <a:lnTo>
                    <a:pt x="418" y="1280"/>
                  </a:lnTo>
                  <a:lnTo>
                    <a:pt x="420" y="1278"/>
                  </a:lnTo>
                  <a:lnTo>
                    <a:pt x="420" y="1274"/>
                  </a:lnTo>
                  <a:lnTo>
                    <a:pt x="420" y="1270"/>
                  </a:lnTo>
                  <a:lnTo>
                    <a:pt x="418" y="1262"/>
                  </a:lnTo>
                  <a:lnTo>
                    <a:pt x="416" y="1256"/>
                  </a:lnTo>
                  <a:lnTo>
                    <a:pt x="414" y="1250"/>
                  </a:lnTo>
                  <a:lnTo>
                    <a:pt x="412" y="1248"/>
                  </a:lnTo>
                  <a:lnTo>
                    <a:pt x="410" y="1246"/>
                  </a:lnTo>
                  <a:lnTo>
                    <a:pt x="408" y="1246"/>
                  </a:lnTo>
                  <a:lnTo>
                    <a:pt x="406" y="1248"/>
                  </a:lnTo>
                  <a:close/>
                  <a:moveTo>
                    <a:pt x="2286" y="1412"/>
                  </a:moveTo>
                  <a:lnTo>
                    <a:pt x="2286" y="1412"/>
                  </a:lnTo>
                  <a:lnTo>
                    <a:pt x="2290" y="1424"/>
                  </a:lnTo>
                  <a:lnTo>
                    <a:pt x="2290" y="1426"/>
                  </a:lnTo>
                  <a:lnTo>
                    <a:pt x="2292" y="1426"/>
                  </a:lnTo>
                  <a:lnTo>
                    <a:pt x="2296" y="1426"/>
                  </a:lnTo>
                  <a:lnTo>
                    <a:pt x="2302" y="1422"/>
                  </a:lnTo>
                  <a:lnTo>
                    <a:pt x="2306" y="1418"/>
                  </a:lnTo>
                  <a:lnTo>
                    <a:pt x="2308" y="1410"/>
                  </a:lnTo>
                  <a:lnTo>
                    <a:pt x="2308" y="1408"/>
                  </a:lnTo>
                  <a:lnTo>
                    <a:pt x="2308" y="1394"/>
                  </a:lnTo>
                  <a:lnTo>
                    <a:pt x="2308" y="1392"/>
                  </a:lnTo>
                  <a:lnTo>
                    <a:pt x="2306" y="1392"/>
                  </a:lnTo>
                  <a:lnTo>
                    <a:pt x="2302" y="1392"/>
                  </a:lnTo>
                  <a:lnTo>
                    <a:pt x="2288" y="1396"/>
                  </a:lnTo>
                  <a:lnTo>
                    <a:pt x="2284" y="1398"/>
                  </a:lnTo>
                  <a:lnTo>
                    <a:pt x="2284" y="1400"/>
                  </a:lnTo>
                  <a:lnTo>
                    <a:pt x="2282" y="1404"/>
                  </a:lnTo>
                  <a:lnTo>
                    <a:pt x="2284" y="1406"/>
                  </a:lnTo>
                  <a:lnTo>
                    <a:pt x="2286" y="1412"/>
                  </a:lnTo>
                  <a:close/>
                  <a:moveTo>
                    <a:pt x="414" y="1210"/>
                  </a:moveTo>
                  <a:lnTo>
                    <a:pt x="414" y="1210"/>
                  </a:lnTo>
                  <a:lnTo>
                    <a:pt x="412" y="1208"/>
                  </a:lnTo>
                  <a:lnTo>
                    <a:pt x="410" y="1206"/>
                  </a:lnTo>
                  <a:lnTo>
                    <a:pt x="406" y="1206"/>
                  </a:lnTo>
                  <a:lnTo>
                    <a:pt x="404" y="1208"/>
                  </a:lnTo>
                  <a:lnTo>
                    <a:pt x="398" y="1210"/>
                  </a:lnTo>
                  <a:lnTo>
                    <a:pt x="396" y="1212"/>
                  </a:lnTo>
                  <a:lnTo>
                    <a:pt x="394" y="1214"/>
                  </a:lnTo>
                  <a:lnTo>
                    <a:pt x="394" y="1216"/>
                  </a:lnTo>
                  <a:lnTo>
                    <a:pt x="396" y="1220"/>
                  </a:lnTo>
                  <a:lnTo>
                    <a:pt x="404" y="1228"/>
                  </a:lnTo>
                  <a:lnTo>
                    <a:pt x="410" y="1230"/>
                  </a:lnTo>
                  <a:lnTo>
                    <a:pt x="412" y="1230"/>
                  </a:lnTo>
                  <a:lnTo>
                    <a:pt x="416" y="1228"/>
                  </a:lnTo>
                  <a:lnTo>
                    <a:pt x="418" y="1224"/>
                  </a:lnTo>
                  <a:lnTo>
                    <a:pt x="416" y="1216"/>
                  </a:lnTo>
                  <a:lnTo>
                    <a:pt x="414" y="1210"/>
                  </a:lnTo>
                  <a:close/>
                  <a:moveTo>
                    <a:pt x="2302" y="1960"/>
                  </a:moveTo>
                  <a:lnTo>
                    <a:pt x="2302" y="1960"/>
                  </a:lnTo>
                  <a:lnTo>
                    <a:pt x="2302" y="1962"/>
                  </a:lnTo>
                  <a:lnTo>
                    <a:pt x="2302" y="1966"/>
                  </a:lnTo>
                  <a:lnTo>
                    <a:pt x="2304" y="1968"/>
                  </a:lnTo>
                  <a:lnTo>
                    <a:pt x="2306" y="1970"/>
                  </a:lnTo>
                  <a:lnTo>
                    <a:pt x="2312" y="1974"/>
                  </a:lnTo>
                  <a:lnTo>
                    <a:pt x="2324" y="1982"/>
                  </a:lnTo>
                  <a:lnTo>
                    <a:pt x="2326" y="1988"/>
                  </a:lnTo>
                  <a:lnTo>
                    <a:pt x="2328" y="1994"/>
                  </a:lnTo>
                  <a:lnTo>
                    <a:pt x="2328" y="1998"/>
                  </a:lnTo>
                  <a:lnTo>
                    <a:pt x="2328" y="2002"/>
                  </a:lnTo>
                  <a:lnTo>
                    <a:pt x="2330" y="2004"/>
                  </a:lnTo>
                  <a:lnTo>
                    <a:pt x="2334" y="2006"/>
                  </a:lnTo>
                  <a:lnTo>
                    <a:pt x="2336" y="2006"/>
                  </a:lnTo>
                  <a:lnTo>
                    <a:pt x="2340" y="2006"/>
                  </a:lnTo>
                  <a:lnTo>
                    <a:pt x="2352" y="2006"/>
                  </a:lnTo>
                  <a:lnTo>
                    <a:pt x="2358" y="2008"/>
                  </a:lnTo>
                  <a:lnTo>
                    <a:pt x="2364" y="2010"/>
                  </a:lnTo>
                  <a:lnTo>
                    <a:pt x="2380" y="2022"/>
                  </a:lnTo>
                  <a:lnTo>
                    <a:pt x="2394" y="2030"/>
                  </a:lnTo>
                  <a:lnTo>
                    <a:pt x="2420" y="2042"/>
                  </a:lnTo>
                  <a:lnTo>
                    <a:pt x="2424" y="2046"/>
                  </a:lnTo>
                  <a:lnTo>
                    <a:pt x="2426" y="2050"/>
                  </a:lnTo>
                  <a:lnTo>
                    <a:pt x="2424" y="2054"/>
                  </a:lnTo>
                  <a:lnTo>
                    <a:pt x="2420" y="2058"/>
                  </a:lnTo>
                  <a:lnTo>
                    <a:pt x="2414" y="2062"/>
                  </a:lnTo>
                  <a:lnTo>
                    <a:pt x="2410" y="2064"/>
                  </a:lnTo>
                  <a:lnTo>
                    <a:pt x="2414" y="2066"/>
                  </a:lnTo>
                  <a:lnTo>
                    <a:pt x="2418" y="2066"/>
                  </a:lnTo>
                  <a:lnTo>
                    <a:pt x="2426" y="2066"/>
                  </a:lnTo>
                  <a:lnTo>
                    <a:pt x="2434" y="2068"/>
                  </a:lnTo>
                  <a:lnTo>
                    <a:pt x="2438" y="2072"/>
                  </a:lnTo>
                  <a:lnTo>
                    <a:pt x="2452" y="2078"/>
                  </a:lnTo>
                  <a:lnTo>
                    <a:pt x="2458" y="2082"/>
                  </a:lnTo>
                  <a:lnTo>
                    <a:pt x="2470" y="2084"/>
                  </a:lnTo>
                  <a:lnTo>
                    <a:pt x="2476" y="2084"/>
                  </a:lnTo>
                  <a:lnTo>
                    <a:pt x="2480" y="2080"/>
                  </a:lnTo>
                  <a:lnTo>
                    <a:pt x="2488" y="2070"/>
                  </a:lnTo>
                  <a:lnTo>
                    <a:pt x="2502" y="2062"/>
                  </a:lnTo>
                  <a:lnTo>
                    <a:pt x="2508" y="2058"/>
                  </a:lnTo>
                  <a:lnTo>
                    <a:pt x="2514" y="2058"/>
                  </a:lnTo>
                  <a:lnTo>
                    <a:pt x="2522" y="2058"/>
                  </a:lnTo>
                  <a:lnTo>
                    <a:pt x="2526" y="2062"/>
                  </a:lnTo>
                  <a:lnTo>
                    <a:pt x="2540" y="2070"/>
                  </a:lnTo>
                  <a:lnTo>
                    <a:pt x="2558" y="2088"/>
                  </a:lnTo>
                  <a:lnTo>
                    <a:pt x="2570" y="2098"/>
                  </a:lnTo>
                  <a:lnTo>
                    <a:pt x="2576" y="2100"/>
                  </a:lnTo>
                  <a:lnTo>
                    <a:pt x="2578" y="2102"/>
                  </a:lnTo>
                  <a:lnTo>
                    <a:pt x="2580" y="2100"/>
                  </a:lnTo>
                  <a:lnTo>
                    <a:pt x="2582" y="2100"/>
                  </a:lnTo>
                  <a:lnTo>
                    <a:pt x="2582" y="2096"/>
                  </a:lnTo>
                  <a:lnTo>
                    <a:pt x="2582" y="2082"/>
                  </a:lnTo>
                  <a:lnTo>
                    <a:pt x="2580" y="2076"/>
                  </a:lnTo>
                  <a:lnTo>
                    <a:pt x="2576" y="2072"/>
                  </a:lnTo>
                  <a:lnTo>
                    <a:pt x="2560" y="2068"/>
                  </a:lnTo>
                  <a:lnTo>
                    <a:pt x="2556" y="2064"/>
                  </a:lnTo>
                  <a:lnTo>
                    <a:pt x="2554" y="2058"/>
                  </a:lnTo>
                  <a:lnTo>
                    <a:pt x="2554" y="2054"/>
                  </a:lnTo>
                  <a:lnTo>
                    <a:pt x="2554" y="2046"/>
                  </a:lnTo>
                  <a:lnTo>
                    <a:pt x="2558" y="2040"/>
                  </a:lnTo>
                  <a:lnTo>
                    <a:pt x="2560" y="2038"/>
                  </a:lnTo>
                  <a:lnTo>
                    <a:pt x="2560" y="2036"/>
                  </a:lnTo>
                  <a:lnTo>
                    <a:pt x="2556" y="2034"/>
                  </a:lnTo>
                  <a:lnTo>
                    <a:pt x="2542" y="2028"/>
                  </a:lnTo>
                  <a:lnTo>
                    <a:pt x="2534" y="2024"/>
                  </a:lnTo>
                  <a:lnTo>
                    <a:pt x="2530" y="2018"/>
                  </a:lnTo>
                  <a:lnTo>
                    <a:pt x="2528" y="2014"/>
                  </a:lnTo>
                  <a:lnTo>
                    <a:pt x="2524" y="2006"/>
                  </a:lnTo>
                  <a:lnTo>
                    <a:pt x="2518" y="2002"/>
                  </a:lnTo>
                  <a:lnTo>
                    <a:pt x="2502" y="1992"/>
                  </a:lnTo>
                  <a:lnTo>
                    <a:pt x="2486" y="1984"/>
                  </a:lnTo>
                  <a:lnTo>
                    <a:pt x="2424" y="1968"/>
                  </a:lnTo>
                  <a:lnTo>
                    <a:pt x="2416" y="1968"/>
                  </a:lnTo>
                  <a:lnTo>
                    <a:pt x="2410" y="1972"/>
                  </a:lnTo>
                  <a:lnTo>
                    <a:pt x="2394" y="1982"/>
                  </a:lnTo>
                  <a:lnTo>
                    <a:pt x="2386" y="1986"/>
                  </a:lnTo>
                  <a:lnTo>
                    <a:pt x="2378" y="1986"/>
                  </a:lnTo>
                  <a:lnTo>
                    <a:pt x="2376" y="1986"/>
                  </a:lnTo>
                  <a:lnTo>
                    <a:pt x="2368" y="1986"/>
                  </a:lnTo>
                  <a:lnTo>
                    <a:pt x="2362" y="1982"/>
                  </a:lnTo>
                  <a:lnTo>
                    <a:pt x="2354" y="1972"/>
                  </a:lnTo>
                  <a:lnTo>
                    <a:pt x="2342" y="1962"/>
                  </a:lnTo>
                  <a:lnTo>
                    <a:pt x="2334" y="1954"/>
                  </a:lnTo>
                  <a:lnTo>
                    <a:pt x="2328" y="1950"/>
                  </a:lnTo>
                  <a:lnTo>
                    <a:pt x="2320" y="1948"/>
                  </a:lnTo>
                  <a:lnTo>
                    <a:pt x="2316" y="1948"/>
                  </a:lnTo>
                  <a:lnTo>
                    <a:pt x="2310" y="1950"/>
                  </a:lnTo>
                  <a:lnTo>
                    <a:pt x="2306" y="1954"/>
                  </a:lnTo>
                  <a:lnTo>
                    <a:pt x="2302" y="1960"/>
                  </a:lnTo>
                  <a:close/>
                  <a:moveTo>
                    <a:pt x="2606" y="2298"/>
                  </a:moveTo>
                  <a:lnTo>
                    <a:pt x="2606" y="2298"/>
                  </a:lnTo>
                  <a:lnTo>
                    <a:pt x="2602" y="2290"/>
                  </a:lnTo>
                  <a:lnTo>
                    <a:pt x="2598" y="2284"/>
                  </a:lnTo>
                  <a:lnTo>
                    <a:pt x="2594" y="2280"/>
                  </a:lnTo>
                  <a:lnTo>
                    <a:pt x="2590" y="2272"/>
                  </a:lnTo>
                  <a:lnTo>
                    <a:pt x="2586" y="2258"/>
                  </a:lnTo>
                  <a:lnTo>
                    <a:pt x="2582" y="2252"/>
                  </a:lnTo>
                  <a:lnTo>
                    <a:pt x="2576" y="2248"/>
                  </a:lnTo>
                  <a:lnTo>
                    <a:pt x="2562" y="2244"/>
                  </a:lnTo>
                  <a:lnTo>
                    <a:pt x="2548" y="2236"/>
                  </a:lnTo>
                  <a:lnTo>
                    <a:pt x="2532" y="2226"/>
                  </a:lnTo>
                  <a:lnTo>
                    <a:pt x="2526" y="2220"/>
                  </a:lnTo>
                  <a:lnTo>
                    <a:pt x="2522" y="2214"/>
                  </a:lnTo>
                  <a:lnTo>
                    <a:pt x="2516" y="2180"/>
                  </a:lnTo>
                  <a:lnTo>
                    <a:pt x="2514" y="2174"/>
                  </a:lnTo>
                  <a:lnTo>
                    <a:pt x="2510" y="2168"/>
                  </a:lnTo>
                  <a:lnTo>
                    <a:pt x="2500" y="2158"/>
                  </a:lnTo>
                  <a:lnTo>
                    <a:pt x="2496" y="2152"/>
                  </a:lnTo>
                  <a:lnTo>
                    <a:pt x="2492" y="2146"/>
                  </a:lnTo>
                  <a:lnTo>
                    <a:pt x="2488" y="2130"/>
                  </a:lnTo>
                  <a:lnTo>
                    <a:pt x="2486" y="2128"/>
                  </a:lnTo>
                  <a:lnTo>
                    <a:pt x="2484" y="2128"/>
                  </a:lnTo>
                  <a:lnTo>
                    <a:pt x="2482" y="2128"/>
                  </a:lnTo>
                  <a:lnTo>
                    <a:pt x="2480" y="2128"/>
                  </a:lnTo>
                  <a:lnTo>
                    <a:pt x="2472" y="2138"/>
                  </a:lnTo>
                  <a:lnTo>
                    <a:pt x="2468" y="2144"/>
                  </a:lnTo>
                  <a:lnTo>
                    <a:pt x="2466" y="2150"/>
                  </a:lnTo>
                  <a:lnTo>
                    <a:pt x="2466" y="2184"/>
                  </a:lnTo>
                  <a:lnTo>
                    <a:pt x="2464" y="2192"/>
                  </a:lnTo>
                  <a:lnTo>
                    <a:pt x="2460" y="2198"/>
                  </a:lnTo>
                  <a:lnTo>
                    <a:pt x="2452" y="2206"/>
                  </a:lnTo>
                  <a:lnTo>
                    <a:pt x="2446" y="2210"/>
                  </a:lnTo>
                  <a:lnTo>
                    <a:pt x="2438" y="2212"/>
                  </a:lnTo>
                  <a:lnTo>
                    <a:pt x="2434" y="2212"/>
                  </a:lnTo>
                  <a:lnTo>
                    <a:pt x="2428" y="2210"/>
                  </a:lnTo>
                  <a:lnTo>
                    <a:pt x="2422" y="2204"/>
                  </a:lnTo>
                  <a:lnTo>
                    <a:pt x="2412" y="2188"/>
                  </a:lnTo>
                  <a:lnTo>
                    <a:pt x="2406" y="2184"/>
                  </a:lnTo>
                  <a:lnTo>
                    <a:pt x="2398" y="2182"/>
                  </a:lnTo>
                  <a:lnTo>
                    <a:pt x="2396" y="2182"/>
                  </a:lnTo>
                  <a:lnTo>
                    <a:pt x="2388" y="2180"/>
                  </a:lnTo>
                  <a:lnTo>
                    <a:pt x="2380" y="2178"/>
                  </a:lnTo>
                  <a:lnTo>
                    <a:pt x="2374" y="2176"/>
                  </a:lnTo>
                  <a:lnTo>
                    <a:pt x="2372" y="2174"/>
                  </a:lnTo>
                  <a:lnTo>
                    <a:pt x="2370" y="2172"/>
                  </a:lnTo>
                  <a:lnTo>
                    <a:pt x="2370" y="2168"/>
                  </a:lnTo>
                  <a:lnTo>
                    <a:pt x="2372" y="2164"/>
                  </a:lnTo>
                  <a:lnTo>
                    <a:pt x="2374" y="2160"/>
                  </a:lnTo>
                  <a:lnTo>
                    <a:pt x="2382" y="2146"/>
                  </a:lnTo>
                  <a:lnTo>
                    <a:pt x="2384" y="2140"/>
                  </a:lnTo>
                  <a:lnTo>
                    <a:pt x="2384" y="2138"/>
                  </a:lnTo>
                  <a:lnTo>
                    <a:pt x="2384" y="2134"/>
                  </a:lnTo>
                  <a:lnTo>
                    <a:pt x="2382" y="2132"/>
                  </a:lnTo>
                  <a:lnTo>
                    <a:pt x="2380" y="2132"/>
                  </a:lnTo>
                  <a:lnTo>
                    <a:pt x="2356" y="2126"/>
                  </a:lnTo>
                  <a:lnTo>
                    <a:pt x="2340" y="2124"/>
                  </a:lnTo>
                  <a:lnTo>
                    <a:pt x="2336" y="2124"/>
                  </a:lnTo>
                  <a:lnTo>
                    <a:pt x="2330" y="2124"/>
                  </a:lnTo>
                  <a:lnTo>
                    <a:pt x="2324" y="2128"/>
                  </a:lnTo>
                  <a:lnTo>
                    <a:pt x="2312" y="2136"/>
                  </a:lnTo>
                  <a:lnTo>
                    <a:pt x="2306" y="2140"/>
                  </a:lnTo>
                  <a:lnTo>
                    <a:pt x="2292" y="2146"/>
                  </a:lnTo>
                  <a:lnTo>
                    <a:pt x="2286" y="2150"/>
                  </a:lnTo>
                  <a:lnTo>
                    <a:pt x="2280" y="2154"/>
                  </a:lnTo>
                  <a:lnTo>
                    <a:pt x="2276" y="2160"/>
                  </a:lnTo>
                  <a:lnTo>
                    <a:pt x="2274" y="2164"/>
                  </a:lnTo>
                  <a:lnTo>
                    <a:pt x="2270" y="2170"/>
                  </a:lnTo>
                  <a:lnTo>
                    <a:pt x="2264" y="2172"/>
                  </a:lnTo>
                  <a:lnTo>
                    <a:pt x="2252" y="2168"/>
                  </a:lnTo>
                  <a:lnTo>
                    <a:pt x="2248" y="2166"/>
                  </a:lnTo>
                  <a:lnTo>
                    <a:pt x="2240" y="2164"/>
                  </a:lnTo>
                  <a:lnTo>
                    <a:pt x="2234" y="2166"/>
                  </a:lnTo>
                  <a:lnTo>
                    <a:pt x="2228" y="2168"/>
                  </a:lnTo>
                  <a:lnTo>
                    <a:pt x="2214" y="2176"/>
                  </a:lnTo>
                  <a:lnTo>
                    <a:pt x="2198" y="2188"/>
                  </a:lnTo>
                  <a:lnTo>
                    <a:pt x="2184" y="2196"/>
                  </a:lnTo>
                  <a:lnTo>
                    <a:pt x="2178" y="2198"/>
                  </a:lnTo>
                  <a:lnTo>
                    <a:pt x="2164" y="2206"/>
                  </a:lnTo>
                  <a:lnTo>
                    <a:pt x="2160" y="2208"/>
                  </a:lnTo>
                  <a:lnTo>
                    <a:pt x="2154" y="2212"/>
                  </a:lnTo>
                  <a:lnTo>
                    <a:pt x="2150" y="2220"/>
                  </a:lnTo>
                  <a:lnTo>
                    <a:pt x="2144" y="2234"/>
                  </a:lnTo>
                  <a:lnTo>
                    <a:pt x="2140" y="2238"/>
                  </a:lnTo>
                  <a:lnTo>
                    <a:pt x="2134" y="2240"/>
                  </a:lnTo>
                  <a:lnTo>
                    <a:pt x="2130" y="2240"/>
                  </a:lnTo>
                  <a:lnTo>
                    <a:pt x="2124" y="2242"/>
                  </a:lnTo>
                  <a:lnTo>
                    <a:pt x="2116" y="2246"/>
                  </a:lnTo>
                  <a:lnTo>
                    <a:pt x="2100" y="2256"/>
                  </a:lnTo>
                  <a:lnTo>
                    <a:pt x="2086" y="2264"/>
                  </a:lnTo>
                  <a:lnTo>
                    <a:pt x="2062" y="2276"/>
                  </a:lnTo>
                  <a:lnTo>
                    <a:pt x="2048" y="2286"/>
                  </a:lnTo>
                  <a:lnTo>
                    <a:pt x="2040" y="2294"/>
                  </a:lnTo>
                  <a:lnTo>
                    <a:pt x="2030" y="2306"/>
                  </a:lnTo>
                  <a:lnTo>
                    <a:pt x="2028" y="2312"/>
                  </a:lnTo>
                  <a:lnTo>
                    <a:pt x="2026" y="2320"/>
                  </a:lnTo>
                  <a:lnTo>
                    <a:pt x="2028" y="2326"/>
                  </a:lnTo>
                  <a:lnTo>
                    <a:pt x="2032" y="2340"/>
                  </a:lnTo>
                  <a:lnTo>
                    <a:pt x="2034" y="2356"/>
                  </a:lnTo>
                  <a:lnTo>
                    <a:pt x="2034" y="2360"/>
                  </a:lnTo>
                  <a:lnTo>
                    <a:pt x="2036" y="2376"/>
                  </a:lnTo>
                  <a:lnTo>
                    <a:pt x="2052" y="2428"/>
                  </a:lnTo>
                  <a:lnTo>
                    <a:pt x="2054" y="2444"/>
                  </a:lnTo>
                  <a:lnTo>
                    <a:pt x="2054" y="2448"/>
                  </a:lnTo>
                  <a:lnTo>
                    <a:pt x="2054" y="2464"/>
                  </a:lnTo>
                  <a:lnTo>
                    <a:pt x="2054" y="2488"/>
                  </a:lnTo>
                  <a:lnTo>
                    <a:pt x="2056" y="2494"/>
                  </a:lnTo>
                  <a:lnTo>
                    <a:pt x="2060" y="2500"/>
                  </a:lnTo>
                  <a:lnTo>
                    <a:pt x="2068" y="2510"/>
                  </a:lnTo>
                  <a:lnTo>
                    <a:pt x="2074" y="2514"/>
                  </a:lnTo>
                  <a:lnTo>
                    <a:pt x="2082" y="2514"/>
                  </a:lnTo>
                  <a:lnTo>
                    <a:pt x="2086" y="2514"/>
                  </a:lnTo>
                  <a:lnTo>
                    <a:pt x="2100" y="2512"/>
                  </a:lnTo>
                  <a:lnTo>
                    <a:pt x="2116" y="2508"/>
                  </a:lnTo>
                  <a:lnTo>
                    <a:pt x="2130" y="2502"/>
                  </a:lnTo>
                  <a:lnTo>
                    <a:pt x="2136" y="2498"/>
                  </a:lnTo>
                  <a:lnTo>
                    <a:pt x="2142" y="2496"/>
                  </a:lnTo>
                  <a:lnTo>
                    <a:pt x="2150" y="2496"/>
                  </a:lnTo>
                  <a:lnTo>
                    <a:pt x="2154" y="2496"/>
                  </a:lnTo>
                  <a:lnTo>
                    <a:pt x="2170" y="2492"/>
                  </a:lnTo>
                  <a:lnTo>
                    <a:pt x="2184" y="2488"/>
                  </a:lnTo>
                  <a:lnTo>
                    <a:pt x="2190" y="2484"/>
                  </a:lnTo>
                  <a:lnTo>
                    <a:pt x="2192" y="2480"/>
                  </a:lnTo>
                  <a:lnTo>
                    <a:pt x="2194" y="2476"/>
                  </a:lnTo>
                  <a:lnTo>
                    <a:pt x="2198" y="2472"/>
                  </a:lnTo>
                  <a:lnTo>
                    <a:pt x="2232" y="2460"/>
                  </a:lnTo>
                  <a:lnTo>
                    <a:pt x="2240" y="2458"/>
                  </a:lnTo>
                  <a:lnTo>
                    <a:pt x="2248" y="2456"/>
                  </a:lnTo>
                  <a:lnTo>
                    <a:pt x="2272" y="2456"/>
                  </a:lnTo>
                  <a:lnTo>
                    <a:pt x="2288" y="2458"/>
                  </a:lnTo>
                  <a:lnTo>
                    <a:pt x="2330" y="2464"/>
                  </a:lnTo>
                  <a:lnTo>
                    <a:pt x="2338" y="2468"/>
                  </a:lnTo>
                  <a:lnTo>
                    <a:pt x="2344" y="2472"/>
                  </a:lnTo>
                  <a:lnTo>
                    <a:pt x="2362" y="2490"/>
                  </a:lnTo>
                  <a:lnTo>
                    <a:pt x="2374" y="2500"/>
                  </a:lnTo>
                  <a:lnTo>
                    <a:pt x="2382" y="2510"/>
                  </a:lnTo>
                  <a:lnTo>
                    <a:pt x="2388" y="2514"/>
                  </a:lnTo>
                  <a:lnTo>
                    <a:pt x="2396" y="2514"/>
                  </a:lnTo>
                  <a:lnTo>
                    <a:pt x="2398" y="2514"/>
                  </a:lnTo>
                  <a:lnTo>
                    <a:pt x="2406" y="2516"/>
                  </a:lnTo>
                  <a:lnTo>
                    <a:pt x="2410" y="2522"/>
                  </a:lnTo>
                  <a:lnTo>
                    <a:pt x="2414" y="2528"/>
                  </a:lnTo>
                  <a:lnTo>
                    <a:pt x="2422" y="2540"/>
                  </a:lnTo>
                  <a:lnTo>
                    <a:pt x="2430" y="2548"/>
                  </a:lnTo>
                  <a:lnTo>
                    <a:pt x="2442" y="2558"/>
                  </a:lnTo>
                  <a:lnTo>
                    <a:pt x="2458" y="2570"/>
                  </a:lnTo>
                  <a:lnTo>
                    <a:pt x="2474" y="2576"/>
                  </a:lnTo>
                  <a:lnTo>
                    <a:pt x="2488" y="2580"/>
                  </a:lnTo>
                  <a:lnTo>
                    <a:pt x="2494" y="2582"/>
                  </a:lnTo>
                  <a:lnTo>
                    <a:pt x="2502" y="2580"/>
                  </a:lnTo>
                  <a:lnTo>
                    <a:pt x="2508" y="2578"/>
                  </a:lnTo>
                  <a:lnTo>
                    <a:pt x="2514" y="2576"/>
                  </a:lnTo>
                  <a:lnTo>
                    <a:pt x="2520" y="2580"/>
                  </a:lnTo>
                  <a:lnTo>
                    <a:pt x="2528" y="2588"/>
                  </a:lnTo>
                  <a:lnTo>
                    <a:pt x="2534" y="2592"/>
                  </a:lnTo>
                  <a:lnTo>
                    <a:pt x="2538" y="2594"/>
                  </a:lnTo>
                  <a:lnTo>
                    <a:pt x="2544" y="2592"/>
                  </a:lnTo>
                  <a:lnTo>
                    <a:pt x="2550" y="2588"/>
                  </a:lnTo>
                  <a:lnTo>
                    <a:pt x="2558" y="2580"/>
                  </a:lnTo>
                  <a:lnTo>
                    <a:pt x="2570" y="2570"/>
                  </a:lnTo>
                  <a:lnTo>
                    <a:pt x="2576" y="2568"/>
                  </a:lnTo>
                  <a:lnTo>
                    <a:pt x="2588" y="2564"/>
                  </a:lnTo>
                  <a:lnTo>
                    <a:pt x="2592" y="2562"/>
                  </a:lnTo>
                  <a:lnTo>
                    <a:pt x="2592" y="2556"/>
                  </a:lnTo>
                  <a:lnTo>
                    <a:pt x="2592" y="2552"/>
                  </a:lnTo>
                  <a:lnTo>
                    <a:pt x="2594" y="2544"/>
                  </a:lnTo>
                  <a:lnTo>
                    <a:pt x="2596" y="2538"/>
                  </a:lnTo>
                  <a:lnTo>
                    <a:pt x="2608" y="2512"/>
                  </a:lnTo>
                  <a:lnTo>
                    <a:pt x="2616" y="2498"/>
                  </a:lnTo>
                  <a:lnTo>
                    <a:pt x="2638" y="2434"/>
                  </a:lnTo>
                  <a:lnTo>
                    <a:pt x="2642" y="2418"/>
                  </a:lnTo>
                  <a:lnTo>
                    <a:pt x="2642" y="2396"/>
                  </a:lnTo>
                  <a:lnTo>
                    <a:pt x="2642" y="2380"/>
                  </a:lnTo>
                  <a:lnTo>
                    <a:pt x="2642" y="2366"/>
                  </a:lnTo>
                  <a:lnTo>
                    <a:pt x="2642" y="2350"/>
                  </a:lnTo>
                  <a:lnTo>
                    <a:pt x="2642" y="2346"/>
                  </a:lnTo>
                  <a:lnTo>
                    <a:pt x="2640" y="2340"/>
                  </a:lnTo>
                  <a:lnTo>
                    <a:pt x="2636" y="2334"/>
                  </a:lnTo>
                  <a:lnTo>
                    <a:pt x="2620" y="2324"/>
                  </a:lnTo>
                  <a:lnTo>
                    <a:pt x="2614" y="2318"/>
                  </a:lnTo>
                  <a:lnTo>
                    <a:pt x="2610" y="2312"/>
                  </a:lnTo>
                  <a:lnTo>
                    <a:pt x="2606" y="2298"/>
                  </a:lnTo>
                  <a:close/>
                  <a:moveTo>
                    <a:pt x="2522" y="2632"/>
                  </a:moveTo>
                  <a:lnTo>
                    <a:pt x="2522" y="2632"/>
                  </a:lnTo>
                  <a:lnTo>
                    <a:pt x="2520" y="2634"/>
                  </a:lnTo>
                  <a:lnTo>
                    <a:pt x="2518" y="2634"/>
                  </a:lnTo>
                  <a:lnTo>
                    <a:pt x="2516" y="2638"/>
                  </a:lnTo>
                  <a:lnTo>
                    <a:pt x="2518" y="2640"/>
                  </a:lnTo>
                  <a:lnTo>
                    <a:pt x="2522" y="2654"/>
                  </a:lnTo>
                  <a:lnTo>
                    <a:pt x="2524" y="2670"/>
                  </a:lnTo>
                  <a:lnTo>
                    <a:pt x="2524" y="2674"/>
                  </a:lnTo>
                  <a:lnTo>
                    <a:pt x="2526" y="2680"/>
                  </a:lnTo>
                  <a:lnTo>
                    <a:pt x="2532" y="2684"/>
                  </a:lnTo>
                  <a:lnTo>
                    <a:pt x="2538" y="2688"/>
                  </a:lnTo>
                  <a:lnTo>
                    <a:pt x="2540" y="2688"/>
                  </a:lnTo>
                  <a:lnTo>
                    <a:pt x="2544" y="2688"/>
                  </a:lnTo>
                  <a:lnTo>
                    <a:pt x="2546" y="2686"/>
                  </a:lnTo>
                  <a:lnTo>
                    <a:pt x="2548" y="2684"/>
                  </a:lnTo>
                  <a:lnTo>
                    <a:pt x="2550" y="2678"/>
                  </a:lnTo>
                  <a:lnTo>
                    <a:pt x="2556" y="2664"/>
                  </a:lnTo>
                  <a:lnTo>
                    <a:pt x="2562" y="2650"/>
                  </a:lnTo>
                  <a:lnTo>
                    <a:pt x="2564" y="2634"/>
                  </a:lnTo>
                  <a:lnTo>
                    <a:pt x="2564" y="2632"/>
                  </a:lnTo>
                  <a:lnTo>
                    <a:pt x="2564" y="2628"/>
                  </a:lnTo>
                  <a:lnTo>
                    <a:pt x="2562" y="2626"/>
                  </a:lnTo>
                  <a:lnTo>
                    <a:pt x="2560" y="2626"/>
                  </a:lnTo>
                  <a:lnTo>
                    <a:pt x="2556" y="2626"/>
                  </a:lnTo>
                  <a:lnTo>
                    <a:pt x="2552" y="2630"/>
                  </a:lnTo>
                  <a:lnTo>
                    <a:pt x="2544" y="2632"/>
                  </a:lnTo>
                  <a:lnTo>
                    <a:pt x="2536" y="2632"/>
                  </a:lnTo>
                  <a:lnTo>
                    <a:pt x="2522" y="2632"/>
                  </a:lnTo>
                  <a:close/>
                  <a:moveTo>
                    <a:pt x="2478" y="958"/>
                  </a:moveTo>
                  <a:lnTo>
                    <a:pt x="2478" y="958"/>
                  </a:lnTo>
                  <a:lnTo>
                    <a:pt x="2476" y="954"/>
                  </a:lnTo>
                  <a:lnTo>
                    <a:pt x="2476" y="958"/>
                  </a:lnTo>
                  <a:lnTo>
                    <a:pt x="2476" y="962"/>
                  </a:lnTo>
                  <a:lnTo>
                    <a:pt x="2474" y="976"/>
                  </a:lnTo>
                  <a:lnTo>
                    <a:pt x="2468" y="992"/>
                  </a:lnTo>
                  <a:lnTo>
                    <a:pt x="2468" y="998"/>
                  </a:lnTo>
                  <a:lnTo>
                    <a:pt x="2470" y="1006"/>
                  </a:lnTo>
                  <a:lnTo>
                    <a:pt x="2472" y="1012"/>
                  </a:lnTo>
                  <a:lnTo>
                    <a:pt x="2474" y="1018"/>
                  </a:lnTo>
                  <a:lnTo>
                    <a:pt x="2476" y="1026"/>
                  </a:lnTo>
                  <a:lnTo>
                    <a:pt x="2476" y="1088"/>
                  </a:lnTo>
                  <a:lnTo>
                    <a:pt x="2476" y="1104"/>
                  </a:lnTo>
                  <a:lnTo>
                    <a:pt x="2476" y="1118"/>
                  </a:lnTo>
                  <a:lnTo>
                    <a:pt x="2478" y="1124"/>
                  </a:lnTo>
                  <a:lnTo>
                    <a:pt x="2484" y="1128"/>
                  </a:lnTo>
                  <a:lnTo>
                    <a:pt x="2498" y="1134"/>
                  </a:lnTo>
                  <a:lnTo>
                    <a:pt x="2502" y="1134"/>
                  </a:lnTo>
                  <a:lnTo>
                    <a:pt x="2500" y="1130"/>
                  </a:lnTo>
                  <a:lnTo>
                    <a:pt x="2490" y="1114"/>
                  </a:lnTo>
                  <a:lnTo>
                    <a:pt x="2486" y="1106"/>
                  </a:lnTo>
                  <a:lnTo>
                    <a:pt x="2486" y="1098"/>
                  </a:lnTo>
                  <a:lnTo>
                    <a:pt x="2486" y="1094"/>
                  </a:lnTo>
                  <a:lnTo>
                    <a:pt x="2486" y="1088"/>
                  </a:lnTo>
                  <a:lnTo>
                    <a:pt x="2488" y="1080"/>
                  </a:lnTo>
                  <a:lnTo>
                    <a:pt x="2492" y="1074"/>
                  </a:lnTo>
                  <a:lnTo>
                    <a:pt x="2496" y="1070"/>
                  </a:lnTo>
                  <a:lnTo>
                    <a:pt x="2498" y="1070"/>
                  </a:lnTo>
                  <a:lnTo>
                    <a:pt x="2500" y="1072"/>
                  </a:lnTo>
                  <a:lnTo>
                    <a:pt x="2502" y="1074"/>
                  </a:lnTo>
                  <a:lnTo>
                    <a:pt x="2502" y="1070"/>
                  </a:lnTo>
                  <a:lnTo>
                    <a:pt x="2488" y="1006"/>
                  </a:lnTo>
                  <a:lnTo>
                    <a:pt x="2486" y="990"/>
                  </a:lnTo>
                  <a:lnTo>
                    <a:pt x="2486" y="988"/>
                  </a:lnTo>
                  <a:lnTo>
                    <a:pt x="2482" y="972"/>
                  </a:lnTo>
                  <a:lnTo>
                    <a:pt x="2478" y="958"/>
                  </a:lnTo>
                  <a:close/>
                  <a:moveTo>
                    <a:pt x="2460" y="1170"/>
                  </a:moveTo>
                  <a:lnTo>
                    <a:pt x="2460" y="1170"/>
                  </a:lnTo>
                  <a:lnTo>
                    <a:pt x="2458" y="1176"/>
                  </a:lnTo>
                  <a:lnTo>
                    <a:pt x="2456" y="1182"/>
                  </a:lnTo>
                  <a:lnTo>
                    <a:pt x="2456" y="1196"/>
                  </a:lnTo>
                  <a:lnTo>
                    <a:pt x="2454" y="1204"/>
                  </a:lnTo>
                  <a:lnTo>
                    <a:pt x="2452" y="1212"/>
                  </a:lnTo>
                  <a:lnTo>
                    <a:pt x="2450" y="1216"/>
                  </a:lnTo>
                  <a:lnTo>
                    <a:pt x="2446" y="1224"/>
                  </a:lnTo>
                  <a:lnTo>
                    <a:pt x="2446" y="1232"/>
                  </a:lnTo>
                  <a:lnTo>
                    <a:pt x="2446" y="1236"/>
                  </a:lnTo>
                  <a:lnTo>
                    <a:pt x="2448" y="1238"/>
                  </a:lnTo>
                  <a:lnTo>
                    <a:pt x="2450" y="1236"/>
                  </a:lnTo>
                  <a:lnTo>
                    <a:pt x="2460" y="1220"/>
                  </a:lnTo>
                  <a:lnTo>
                    <a:pt x="2464" y="1218"/>
                  </a:lnTo>
                  <a:lnTo>
                    <a:pt x="2466" y="1218"/>
                  </a:lnTo>
                  <a:lnTo>
                    <a:pt x="2468" y="1218"/>
                  </a:lnTo>
                  <a:lnTo>
                    <a:pt x="2472" y="1220"/>
                  </a:lnTo>
                  <a:lnTo>
                    <a:pt x="2480" y="1228"/>
                  </a:lnTo>
                  <a:lnTo>
                    <a:pt x="2482" y="1230"/>
                  </a:lnTo>
                  <a:lnTo>
                    <a:pt x="2484" y="1230"/>
                  </a:lnTo>
                  <a:lnTo>
                    <a:pt x="2486" y="1228"/>
                  </a:lnTo>
                  <a:lnTo>
                    <a:pt x="2488" y="1226"/>
                  </a:lnTo>
                  <a:lnTo>
                    <a:pt x="2492" y="1220"/>
                  </a:lnTo>
                  <a:lnTo>
                    <a:pt x="2496" y="1214"/>
                  </a:lnTo>
                  <a:lnTo>
                    <a:pt x="2502" y="1210"/>
                  </a:lnTo>
                  <a:lnTo>
                    <a:pt x="2508" y="1208"/>
                  </a:lnTo>
                  <a:lnTo>
                    <a:pt x="2520" y="1198"/>
                  </a:lnTo>
                  <a:lnTo>
                    <a:pt x="2528" y="1190"/>
                  </a:lnTo>
                  <a:lnTo>
                    <a:pt x="2530" y="1188"/>
                  </a:lnTo>
                  <a:lnTo>
                    <a:pt x="2530" y="1186"/>
                  </a:lnTo>
                  <a:lnTo>
                    <a:pt x="2528" y="1184"/>
                  </a:lnTo>
                  <a:lnTo>
                    <a:pt x="2526" y="1184"/>
                  </a:lnTo>
                  <a:lnTo>
                    <a:pt x="2522" y="1184"/>
                  </a:lnTo>
                  <a:lnTo>
                    <a:pt x="2506" y="1182"/>
                  </a:lnTo>
                  <a:lnTo>
                    <a:pt x="2492" y="1178"/>
                  </a:lnTo>
                  <a:lnTo>
                    <a:pt x="2478" y="1170"/>
                  </a:lnTo>
                  <a:lnTo>
                    <a:pt x="2472" y="1168"/>
                  </a:lnTo>
                  <a:lnTo>
                    <a:pt x="2466" y="1168"/>
                  </a:lnTo>
                  <a:lnTo>
                    <a:pt x="2460" y="1170"/>
                  </a:lnTo>
                  <a:close/>
                  <a:moveTo>
                    <a:pt x="2438" y="1284"/>
                  </a:moveTo>
                  <a:lnTo>
                    <a:pt x="2438" y="1284"/>
                  </a:lnTo>
                  <a:lnTo>
                    <a:pt x="2432" y="1300"/>
                  </a:lnTo>
                  <a:lnTo>
                    <a:pt x="2430" y="1304"/>
                  </a:lnTo>
                  <a:lnTo>
                    <a:pt x="2426" y="1310"/>
                  </a:lnTo>
                  <a:lnTo>
                    <a:pt x="2420" y="1316"/>
                  </a:lnTo>
                  <a:lnTo>
                    <a:pt x="2414" y="1318"/>
                  </a:lnTo>
                  <a:lnTo>
                    <a:pt x="2400" y="1326"/>
                  </a:lnTo>
                  <a:lnTo>
                    <a:pt x="2374" y="1346"/>
                  </a:lnTo>
                  <a:lnTo>
                    <a:pt x="2368" y="1350"/>
                  </a:lnTo>
                  <a:lnTo>
                    <a:pt x="2360" y="1350"/>
                  </a:lnTo>
                  <a:lnTo>
                    <a:pt x="2356" y="1350"/>
                  </a:lnTo>
                  <a:lnTo>
                    <a:pt x="2340" y="1354"/>
                  </a:lnTo>
                  <a:lnTo>
                    <a:pt x="2326" y="1358"/>
                  </a:lnTo>
                  <a:lnTo>
                    <a:pt x="2320" y="1362"/>
                  </a:lnTo>
                  <a:lnTo>
                    <a:pt x="2318" y="1366"/>
                  </a:lnTo>
                  <a:lnTo>
                    <a:pt x="2322" y="1378"/>
                  </a:lnTo>
                  <a:lnTo>
                    <a:pt x="2326" y="1392"/>
                  </a:lnTo>
                  <a:lnTo>
                    <a:pt x="2328" y="1394"/>
                  </a:lnTo>
                  <a:lnTo>
                    <a:pt x="2330" y="1396"/>
                  </a:lnTo>
                  <a:lnTo>
                    <a:pt x="2332" y="1396"/>
                  </a:lnTo>
                  <a:lnTo>
                    <a:pt x="2334" y="1394"/>
                  </a:lnTo>
                  <a:lnTo>
                    <a:pt x="2342" y="1386"/>
                  </a:lnTo>
                  <a:lnTo>
                    <a:pt x="2348" y="1382"/>
                  </a:lnTo>
                  <a:lnTo>
                    <a:pt x="2354" y="1380"/>
                  </a:lnTo>
                  <a:lnTo>
                    <a:pt x="2358" y="1378"/>
                  </a:lnTo>
                  <a:lnTo>
                    <a:pt x="2362" y="1376"/>
                  </a:lnTo>
                  <a:lnTo>
                    <a:pt x="2366" y="1374"/>
                  </a:lnTo>
                  <a:lnTo>
                    <a:pt x="2368" y="1376"/>
                  </a:lnTo>
                  <a:lnTo>
                    <a:pt x="2370" y="1376"/>
                  </a:lnTo>
                  <a:lnTo>
                    <a:pt x="2374" y="1374"/>
                  </a:lnTo>
                  <a:lnTo>
                    <a:pt x="2382" y="1366"/>
                  </a:lnTo>
                  <a:lnTo>
                    <a:pt x="2388" y="1362"/>
                  </a:lnTo>
                  <a:lnTo>
                    <a:pt x="2392" y="1360"/>
                  </a:lnTo>
                  <a:lnTo>
                    <a:pt x="2404" y="1360"/>
                  </a:lnTo>
                  <a:lnTo>
                    <a:pt x="2408" y="1360"/>
                  </a:lnTo>
                  <a:lnTo>
                    <a:pt x="2422" y="1360"/>
                  </a:lnTo>
                  <a:lnTo>
                    <a:pt x="2432" y="1360"/>
                  </a:lnTo>
                  <a:lnTo>
                    <a:pt x="2436" y="1360"/>
                  </a:lnTo>
                  <a:lnTo>
                    <a:pt x="2440" y="1356"/>
                  </a:lnTo>
                  <a:lnTo>
                    <a:pt x="2444" y="1350"/>
                  </a:lnTo>
                  <a:lnTo>
                    <a:pt x="2446" y="1342"/>
                  </a:lnTo>
                  <a:lnTo>
                    <a:pt x="2446" y="1330"/>
                  </a:lnTo>
                  <a:lnTo>
                    <a:pt x="2446" y="1322"/>
                  </a:lnTo>
                  <a:lnTo>
                    <a:pt x="2450" y="1314"/>
                  </a:lnTo>
                  <a:lnTo>
                    <a:pt x="2452" y="1308"/>
                  </a:lnTo>
                  <a:lnTo>
                    <a:pt x="2458" y="1294"/>
                  </a:lnTo>
                  <a:lnTo>
                    <a:pt x="2462" y="1280"/>
                  </a:lnTo>
                  <a:lnTo>
                    <a:pt x="2464" y="1272"/>
                  </a:lnTo>
                  <a:lnTo>
                    <a:pt x="2460" y="1266"/>
                  </a:lnTo>
                  <a:lnTo>
                    <a:pt x="2450" y="1250"/>
                  </a:lnTo>
                  <a:lnTo>
                    <a:pt x="2448" y="1246"/>
                  </a:lnTo>
                  <a:lnTo>
                    <a:pt x="2446" y="1246"/>
                  </a:lnTo>
                  <a:lnTo>
                    <a:pt x="2446" y="1248"/>
                  </a:lnTo>
                  <a:lnTo>
                    <a:pt x="2444" y="1260"/>
                  </a:lnTo>
                  <a:lnTo>
                    <a:pt x="2438" y="1284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557" name="Freeform 7">
              <a:extLst>
                <a:ext uri="{FF2B5EF4-FFF2-40B4-BE49-F238E27FC236}">
                  <a16:creationId xmlns:a16="http://schemas.microsoft.com/office/drawing/2014/main" id="{6CDC9FEF-DA15-465A-8093-069F5DCD2ED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0" y="753"/>
              <a:ext cx="2211" cy="3018"/>
            </a:xfrm>
            <a:custGeom>
              <a:avLst/>
              <a:gdLst>
                <a:gd name="T0" fmla="*/ 1757 w 2211"/>
                <a:gd name="T1" fmla="*/ 431 h 3018"/>
                <a:gd name="T2" fmla="*/ 1780 w 2211"/>
                <a:gd name="T3" fmla="*/ 502 h 3018"/>
                <a:gd name="T4" fmla="*/ 1792 w 2211"/>
                <a:gd name="T5" fmla="*/ 608 h 3018"/>
                <a:gd name="T6" fmla="*/ 1954 w 2211"/>
                <a:gd name="T7" fmla="*/ 711 h 3018"/>
                <a:gd name="T8" fmla="*/ 2035 w 2211"/>
                <a:gd name="T9" fmla="*/ 540 h 3018"/>
                <a:gd name="T10" fmla="*/ 2203 w 2211"/>
                <a:gd name="T11" fmla="*/ 366 h 3018"/>
                <a:gd name="T12" fmla="*/ 2188 w 2211"/>
                <a:gd name="T13" fmla="*/ 325 h 3018"/>
                <a:gd name="T14" fmla="*/ 2153 w 2211"/>
                <a:gd name="T15" fmla="*/ 272 h 3018"/>
                <a:gd name="T16" fmla="*/ 2085 w 2211"/>
                <a:gd name="T17" fmla="*/ 202 h 3018"/>
                <a:gd name="T18" fmla="*/ 2002 w 2211"/>
                <a:gd name="T19" fmla="*/ 129 h 3018"/>
                <a:gd name="T20" fmla="*/ 1934 w 2211"/>
                <a:gd name="T21" fmla="*/ 108 h 3018"/>
                <a:gd name="T22" fmla="*/ 1737 w 2211"/>
                <a:gd name="T23" fmla="*/ 207 h 3018"/>
                <a:gd name="T24" fmla="*/ 1288 w 2211"/>
                <a:gd name="T25" fmla="*/ 159 h 3018"/>
                <a:gd name="T26" fmla="*/ 1303 w 2211"/>
                <a:gd name="T27" fmla="*/ 194 h 3018"/>
                <a:gd name="T28" fmla="*/ 1356 w 2211"/>
                <a:gd name="T29" fmla="*/ 207 h 3018"/>
                <a:gd name="T30" fmla="*/ 1364 w 2211"/>
                <a:gd name="T31" fmla="*/ 156 h 3018"/>
                <a:gd name="T32" fmla="*/ 1374 w 2211"/>
                <a:gd name="T33" fmla="*/ 66 h 3018"/>
                <a:gd name="T34" fmla="*/ 1361 w 2211"/>
                <a:gd name="T35" fmla="*/ 3 h 3018"/>
                <a:gd name="T36" fmla="*/ 1319 w 2211"/>
                <a:gd name="T37" fmla="*/ 13 h 3018"/>
                <a:gd name="T38" fmla="*/ 1266 w 2211"/>
                <a:gd name="T39" fmla="*/ 58 h 3018"/>
                <a:gd name="T40" fmla="*/ 1248 w 2211"/>
                <a:gd name="T41" fmla="*/ 81 h 3018"/>
                <a:gd name="T42" fmla="*/ 1253 w 2211"/>
                <a:gd name="T43" fmla="*/ 144 h 3018"/>
                <a:gd name="T44" fmla="*/ 1268 w 2211"/>
                <a:gd name="T45" fmla="*/ 227 h 3018"/>
                <a:gd name="T46" fmla="*/ 1379 w 2211"/>
                <a:gd name="T47" fmla="*/ 252 h 3018"/>
                <a:gd name="T48" fmla="*/ 1271 w 2211"/>
                <a:gd name="T49" fmla="*/ 217 h 3018"/>
                <a:gd name="T50" fmla="*/ 1172 w 2211"/>
                <a:gd name="T51" fmla="*/ 1629 h 3018"/>
                <a:gd name="T52" fmla="*/ 1677 w 2211"/>
                <a:gd name="T53" fmla="*/ 1170 h 3018"/>
                <a:gd name="T54" fmla="*/ 1500 w 2211"/>
                <a:gd name="T55" fmla="*/ 703 h 3018"/>
                <a:gd name="T56" fmla="*/ 1437 w 2211"/>
                <a:gd name="T57" fmla="*/ 376 h 3018"/>
                <a:gd name="T58" fmla="*/ 1520 w 2211"/>
                <a:gd name="T59" fmla="*/ 509 h 3018"/>
                <a:gd name="T60" fmla="*/ 1606 w 2211"/>
                <a:gd name="T61" fmla="*/ 540 h 3018"/>
                <a:gd name="T62" fmla="*/ 1674 w 2211"/>
                <a:gd name="T63" fmla="*/ 527 h 3018"/>
                <a:gd name="T64" fmla="*/ 1694 w 2211"/>
                <a:gd name="T65" fmla="*/ 502 h 3018"/>
                <a:gd name="T66" fmla="*/ 1659 w 2211"/>
                <a:gd name="T67" fmla="*/ 446 h 3018"/>
                <a:gd name="T68" fmla="*/ 1634 w 2211"/>
                <a:gd name="T69" fmla="*/ 388 h 3018"/>
                <a:gd name="T70" fmla="*/ 1553 w 2211"/>
                <a:gd name="T71" fmla="*/ 345 h 3018"/>
                <a:gd name="T72" fmla="*/ 1442 w 2211"/>
                <a:gd name="T73" fmla="*/ 300 h 3018"/>
                <a:gd name="T74" fmla="*/ 1341 w 2211"/>
                <a:gd name="T75" fmla="*/ 330 h 3018"/>
                <a:gd name="T76" fmla="*/ 1319 w 2211"/>
                <a:gd name="T77" fmla="*/ 386 h 3018"/>
                <a:gd name="T78" fmla="*/ 1182 w 2211"/>
                <a:gd name="T79" fmla="*/ 424 h 3018"/>
                <a:gd name="T80" fmla="*/ 1172 w 2211"/>
                <a:gd name="T81" fmla="*/ 308 h 3018"/>
                <a:gd name="T82" fmla="*/ 1112 w 2211"/>
                <a:gd name="T83" fmla="*/ 315 h 3018"/>
                <a:gd name="T84" fmla="*/ 1024 w 2211"/>
                <a:gd name="T85" fmla="*/ 333 h 3018"/>
                <a:gd name="T86" fmla="*/ 1034 w 2211"/>
                <a:gd name="T87" fmla="*/ 383 h 3018"/>
                <a:gd name="T88" fmla="*/ 1129 w 2211"/>
                <a:gd name="T89" fmla="*/ 429 h 3018"/>
                <a:gd name="T90" fmla="*/ 451 w 2211"/>
                <a:gd name="T91" fmla="*/ 378 h 3018"/>
                <a:gd name="T92" fmla="*/ 156 w 2211"/>
                <a:gd name="T93" fmla="*/ 840 h 3018"/>
                <a:gd name="T94" fmla="*/ 837 w 2211"/>
                <a:gd name="T95" fmla="*/ 1417 h 3018"/>
                <a:gd name="T96" fmla="*/ 1256 w 2211"/>
                <a:gd name="T97" fmla="*/ 1755 h 3018"/>
                <a:gd name="T98" fmla="*/ 1629 w 2211"/>
                <a:gd name="T99" fmla="*/ 1679 h 3018"/>
                <a:gd name="T100" fmla="*/ 1553 w 2211"/>
                <a:gd name="T101" fmla="*/ 1654 h 3018"/>
                <a:gd name="T102" fmla="*/ 1414 w 2211"/>
                <a:gd name="T103" fmla="*/ 1851 h 3018"/>
                <a:gd name="T104" fmla="*/ 1891 w 2211"/>
                <a:gd name="T105" fmla="*/ 1893 h 3018"/>
                <a:gd name="T106" fmla="*/ 1591 w 2211"/>
                <a:gd name="T107" fmla="*/ 1795 h 3018"/>
                <a:gd name="T108" fmla="*/ 1435 w 2211"/>
                <a:gd name="T109" fmla="*/ 2057 h 3018"/>
                <a:gd name="T110" fmla="*/ 1629 w 2211"/>
                <a:gd name="T111" fmla="*/ 2524 h 3018"/>
                <a:gd name="T112" fmla="*/ 1740 w 2211"/>
                <a:gd name="T113" fmla="*/ 2741 h 3018"/>
                <a:gd name="T114" fmla="*/ 2110 w 2211"/>
                <a:gd name="T115" fmla="*/ 2342 h 3018"/>
                <a:gd name="T116" fmla="*/ 1472 w 2211"/>
                <a:gd name="T117" fmla="*/ 562 h 3018"/>
                <a:gd name="T118" fmla="*/ 1394 w 2211"/>
                <a:gd name="T119" fmla="*/ 577 h 3018"/>
                <a:gd name="T120" fmla="*/ 978 w 2211"/>
                <a:gd name="T121" fmla="*/ 338 h 3018"/>
                <a:gd name="T122" fmla="*/ 1039 w 2211"/>
                <a:gd name="T123" fmla="*/ 250 h 301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211"/>
                <a:gd name="T187" fmla="*/ 0 h 3018"/>
                <a:gd name="T188" fmla="*/ 2211 w 2211"/>
                <a:gd name="T189" fmla="*/ 3018 h 301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211" h="3018">
                  <a:moveTo>
                    <a:pt x="1636" y="295"/>
                  </a:moveTo>
                  <a:lnTo>
                    <a:pt x="1639" y="300"/>
                  </a:lnTo>
                  <a:lnTo>
                    <a:pt x="1639" y="303"/>
                  </a:lnTo>
                  <a:lnTo>
                    <a:pt x="1639" y="308"/>
                  </a:lnTo>
                  <a:lnTo>
                    <a:pt x="1636" y="310"/>
                  </a:lnTo>
                  <a:lnTo>
                    <a:pt x="1636" y="313"/>
                  </a:lnTo>
                  <a:lnTo>
                    <a:pt x="1634" y="315"/>
                  </a:lnTo>
                  <a:lnTo>
                    <a:pt x="1636" y="320"/>
                  </a:lnTo>
                  <a:lnTo>
                    <a:pt x="1636" y="323"/>
                  </a:lnTo>
                  <a:lnTo>
                    <a:pt x="1641" y="328"/>
                  </a:lnTo>
                  <a:lnTo>
                    <a:pt x="1644" y="333"/>
                  </a:lnTo>
                  <a:lnTo>
                    <a:pt x="1649" y="335"/>
                  </a:lnTo>
                  <a:lnTo>
                    <a:pt x="1651" y="338"/>
                  </a:lnTo>
                  <a:lnTo>
                    <a:pt x="1656" y="340"/>
                  </a:lnTo>
                  <a:lnTo>
                    <a:pt x="1664" y="340"/>
                  </a:lnTo>
                  <a:lnTo>
                    <a:pt x="1669" y="340"/>
                  </a:lnTo>
                  <a:lnTo>
                    <a:pt x="1679" y="340"/>
                  </a:lnTo>
                  <a:lnTo>
                    <a:pt x="1687" y="338"/>
                  </a:lnTo>
                  <a:lnTo>
                    <a:pt x="1697" y="338"/>
                  </a:lnTo>
                  <a:lnTo>
                    <a:pt x="1704" y="338"/>
                  </a:lnTo>
                  <a:lnTo>
                    <a:pt x="1712" y="338"/>
                  </a:lnTo>
                  <a:lnTo>
                    <a:pt x="1719" y="340"/>
                  </a:lnTo>
                  <a:lnTo>
                    <a:pt x="1724" y="343"/>
                  </a:lnTo>
                  <a:lnTo>
                    <a:pt x="1729" y="348"/>
                  </a:lnTo>
                  <a:lnTo>
                    <a:pt x="1732" y="356"/>
                  </a:lnTo>
                  <a:lnTo>
                    <a:pt x="1737" y="363"/>
                  </a:lnTo>
                  <a:lnTo>
                    <a:pt x="1740" y="368"/>
                  </a:lnTo>
                  <a:lnTo>
                    <a:pt x="1745" y="373"/>
                  </a:lnTo>
                  <a:lnTo>
                    <a:pt x="1750" y="378"/>
                  </a:lnTo>
                  <a:lnTo>
                    <a:pt x="1752" y="386"/>
                  </a:lnTo>
                  <a:lnTo>
                    <a:pt x="1757" y="391"/>
                  </a:lnTo>
                  <a:lnTo>
                    <a:pt x="1760" y="401"/>
                  </a:lnTo>
                  <a:lnTo>
                    <a:pt x="1760" y="411"/>
                  </a:lnTo>
                  <a:lnTo>
                    <a:pt x="1760" y="424"/>
                  </a:lnTo>
                  <a:lnTo>
                    <a:pt x="1757" y="431"/>
                  </a:lnTo>
                  <a:lnTo>
                    <a:pt x="1757" y="439"/>
                  </a:lnTo>
                  <a:lnTo>
                    <a:pt x="1757" y="444"/>
                  </a:lnTo>
                  <a:lnTo>
                    <a:pt x="1757" y="449"/>
                  </a:lnTo>
                  <a:lnTo>
                    <a:pt x="1757" y="451"/>
                  </a:lnTo>
                  <a:lnTo>
                    <a:pt x="1760" y="451"/>
                  </a:lnTo>
                  <a:lnTo>
                    <a:pt x="1765" y="454"/>
                  </a:lnTo>
                  <a:lnTo>
                    <a:pt x="1770" y="454"/>
                  </a:lnTo>
                  <a:lnTo>
                    <a:pt x="1775" y="454"/>
                  </a:lnTo>
                  <a:lnTo>
                    <a:pt x="1777" y="456"/>
                  </a:lnTo>
                  <a:lnTo>
                    <a:pt x="1782" y="456"/>
                  </a:lnTo>
                  <a:lnTo>
                    <a:pt x="1782" y="459"/>
                  </a:lnTo>
                  <a:lnTo>
                    <a:pt x="1782" y="461"/>
                  </a:lnTo>
                  <a:lnTo>
                    <a:pt x="1780" y="464"/>
                  </a:lnTo>
                  <a:lnTo>
                    <a:pt x="1772" y="464"/>
                  </a:lnTo>
                  <a:lnTo>
                    <a:pt x="1767" y="466"/>
                  </a:lnTo>
                  <a:lnTo>
                    <a:pt x="1765" y="469"/>
                  </a:lnTo>
                  <a:lnTo>
                    <a:pt x="1765" y="471"/>
                  </a:lnTo>
                  <a:lnTo>
                    <a:pt x="1767" y="471"/>
                  </a:lnTo>
                  <a:lnTo>
                    <a:pt x="1770" y="474"/>
                  </a:lnTo>
                  <a:lnTo>
                    <a:pt x="1775" y="477"/>
                  </a:lnTo>
                  <a:lnTo>
                    <a:pt x="1777" y="477"/>
                  </a:lnTo>
                  <a:lnTo>
                    <a:pt x="1775" y="477"/>
                  </a:lnTo>
                  <a:lnTo>
                    <a:pt x="1770" y="477"/>
                  </a:lnTo>
                  <a:lnTo>
                    <a:pt x="1765" y="479"/>
                  </a:lnTo>
                  <a:lnTo>
                    <a:pt x="1762" y="482"/>
                  </a:lnTo>
                  <a:lnTo>
                    <a:pt x="1757" y="484"/>
                  </a:lnTo>
                  <a:lnTo>
                    <a:pt x="1755" y="487"/>
                  </a:lnTo>
                  <a:lnTo>
                    <a:pt x="1755" y="489"/>
                  </a:lnTo>
                  <a:lnTo>
                    <a:pt x="1757" y="494"/>
                  </a:lnTo>
                  <a:lnTo>
                    <a:pt x="1762" y="497"/>
                  </a:lnTo>
                  <a:lnTo>
                    <a:pt x="1767" y="499"/>
                  </a:lnTo>
                  <a:lnTo>
                    <a:pt x="1772" y="502"/>
                  </a:lnTo>
                  <a:lnTo>
                    <a:pt x="1780" y="502"/>
                  </a:lnTo>
                  <a:lnTo>
                    <a:pt x="1785" y="502"/>
                  </a:lnTo>
                  <a:lnTo>
                    <a:pt x="1790" y="499"/>
                  </a:lnTo>
                  <a:lnTo>
                    <a:pt x="1792" y="497"/>
                  </a:lnTo>
                  <a:lnTo>
                    <a:pt x="1795" y="494"/>
                  </a:lnTo>
                  <a:lnTo>
                    <a:pt x="1798" y="492"/>
                  </a:lnTo>
                  <a:lnTo>
                    <a:pt x="1800" y="489"/>
                  </a:lnTo>
                  <a:lnTo>
                    <a:pt x="1800" y="487"/>
                  </a:lnTo>
                  <a:lnTo>
                    <a:pt x="1803" y="484"/>
                  </a:lnTo>
                  <a:lnTo>
                    <a:pt x="1805" y="484"/>
                  </a:lnTo>
                  <a:lnTo>
                    <a:pt x="1808" y="484"/>
                  </a:lnTo>
                  <a:lnTo>
                    <a:pt x="1810" y="482"/>
                  </a:lnTo>
                  <a:lnTo>
                    <a:pt x="1815" y="487"/>
                  </a:lnTo>
                  <a:lnTo>
                    <a:pt x="1815" y="494"/>
                  </a:lnTo>
                  <a:lnTo>
                    <a:pt x="1815" y="504"/>
                  </a:lnTo>
                  <a:lnTo>
                    <a:pt x="1813" y="512"/>
                  </a:lnTo>
                  <a:lnTo>
                    <a:pt x="1810" y="514"/>
                  </a:lnTo>
                  <a:lnTo>
                    <a:pt x="1805" y="514"/>
                  </a:lnTo>
                  <a:lnTo>
                    <a:pt x="1803" y="517"/>
                  </a:lnTo>
                  <a:lnTo>
                    <a:pt x="1798" y="519"/>
                  </a:lnTo>
                  <a:lnTo>
                    <a:pt x="1792" y="522"/>
                  </a:lnTo>
                  <a:lnTo>
                    <a:pt x="1787" y="527"/>
                  </a:lnTo>
                  <a:lnTo>
                    <a:pt x="1785" y="529"/>
                  </a:lnTo>
                  <a:lnTo>
                    <a:pt x="1780" y="532"/>
                  </a:lnTo>
                  <a:lnTo>
                    <a:pt x="1777" y="537"/>
                  </a:lnTo>
                  <a:lnTo>
                    <a:pt x="1777" y="545"/>
                  </a:lnTo>
                  <a:lnTo>
                    <a:pt x="1775" y="555"/>
                  </a:lnTo>
                  <a:lnTo>
                    <a:pt x="1772" y="565"/>
                  </a:lnTo>
                  <a:lnTo>
                    <a:pt x="1772" y="572"/>
                  </a:lnTo>
                  <a:lnTo>
                    <a:pt x="1772" y="582"/>
                  </a:lnTo>
                  <a:lnTo>
                    <a:pt x="1775" y="587"/>
                  </a:lnTo>
                  <a:lnTo>
                    <a:pt x="1775" y="593"/>
                  </a:lnTo>
                  <a:lnTo>
                    <a:pt x="1777" y="598"/>
                  </a:lnTo>
                  <a:lnTo>
                    <a:pt x="1782" y="600"/>
                  </a:lnTo>
                  <a:lnTo>
                    <a:pt x="1787" y="605"/>
                  </a:lnTo>
                  <a:lnTo>
                    <a:pt x="1792" y="608"/>
                  </a:lnTo>
                  <a:lnTo>
                    <a:pt x="1795" y="613"/>
                  </a:lnTo>
                  <a:lnTo>
                    <a:pt x="1800" y="618"/>
                  </a:lnTo>
                  <a:lnTo>
                    <a:pt x="1803" y="625"/>
                  </a:lnTo>
                  <a:lnTo>
                    <a:pt x="1803" y="630"/>
                  </a:lnTo>
                  <a:lnTo>
                    <a:pt x="1803" y="638"/>
                  </a:lnTo>
                  <a:lnTo>
                    <a:pt x="1805" y="643"/>
                  </a:lnTo>
                  <a:lnTo>
                    <a:pt x="1810" y="648"/>
                  </a:lnTo>
                  <a:lnTo>
                    <a:pt x="1815" y="653"/>
                  </a:lnTo>
                  <a:lnTo>
                    <a:pt x="1820" y="658"/>
                  </a:lnTo>
                  <a:lnTo>
                    <a:pt x="1825" y="661"/>
                  </a:lnTo>
                  <a:lnTo>
                    <a:pt x="1833" y="666"/>
                  </a:lnTo>
                  <a:lnTo>
                    <a:pt x="1838" y="671"/>
                  </a:lnTo>
                  <a:lnTo>
                    <a:pt x="1843" y="673"/>
                  </a:lnTo>
                  <a:lnTo>
                    <a:pt x="1848" y="678"/>
                  </a:lnTo>
                  <a:lnTo>
                    <a:pt x="1856" y="683"/>
                  </a:lnTo>
                  <a:lnTo>
                    <a:pt x="1863" y="691"/>
                  </a:lnTo>
                  <a:lnTo>
                    <a:pt x="1871" y="693"/>
                  </a:lnTo>
                  <a:lnTo>
                    <a:pt x="1881" y="698"/>
                  </a:lnTo>
                  <a:lnTo>
                    <a:pt x="1888" y="698"/>
                  </a:lnTo>
                  <a:lnTo>
                    <a:pt x="1896" y="698"/>
                  </a:lnTo>
                  <a:lnTo>
                    <a:pt x="1903" y="696"/>
                  </a:lnTo>
                  <a:lnTo>
                    <a:pt x="1908" y="696"/>
                  </a:lnTo>
                  <a:lnTo>
                    <a:pt x="1914" y="696"/>
                  </a:lnTo>
                  <a:lnTo>
                    <a:pt x="1919" y="696"/>
                  </a:lnTo>
                  <a:lnTo>
                    <a:pt x="1924" y="698"/>
                  </a:lnTo>
                  <a:lnTo>
                    <a:pt x="1926" y="701"/>
                  </a:lnTo>
                  <a:lnTo>
                    <a:pt x="1929" y="703"/>
                  </a:lnTo>
                  <a:lnTo>
                    <a:pt x="1931" y="706"/>
                  </a:lnTo>
                  <a:lnTo>
                    <a:pt x="1931" y="708"/>
                  </a:lnTo>
                  <a:lnTo>
                    <a:pt x="1934" y="708"/>
                  </a:lnTo>
                  <a:lnTo>
                    <a:pt x="1936" y="711"/>
                  </a:lnTo>
                  <a:lnTo>
                    <a:pt x="1939" y="711"/>
                  </a:lnTo>
                  <a:lnTo>
                    <a:pt x="1944" y="711"/>
                  </a:lnTo>
                  <a:lnTo>
                    <a:pt x="1949" y="711"/>
                  </a:lnTo>
                  <a:lnTo>
                    <a:pt x="1954" y="711"/>
                  </a:lnTo>
                  <a:lnTo>
                    <a:pt x="1956" y="711"/>
                  </a:lnTo>
                  <a:lnTo>
                    <a:pt x="1964" y="708"/>
                  </a:lnTo>
                  <a:lnTo>
                    <a:pt x="1966" y="708"/>
                  </a:lnTo>
                  <a:lnTo>
                    <a:pt x="1971" y="706"/>
                  </a:lnTo>
                  <a:lnTo>
                    <a:pt x="1977" y="703"/>
                  </a:lnTo>
                  <a:lnTo>
                    <a:pt x="1979" y="701"/>
                  </a:lnTo>
                  <a:lnTo>
                    <a:pt x="1982" y="698"/>
                  </a:lnTo>
                  <a:lnTo>
                    <a:pt x="1984" y="693"/>
                  </a:lnTo>
                  <a:lnTo>
                    <a:pt x="1984" y="691"/>
                  </a:lnTo>
                  <a:lnTo>
                    <a:pt x="1984" y="681"/>
                  </a:lnTo>
                  <a:lnTo>
                    <a:pt x="1984" y="673"/>
                  </a:lnTo>
                  <a:lnTo>
                    <a:pt x="1984" y="668"/>
                  </a:lnTo>
                  <a:lnTo>
                    <a:pt x="1984" y="666"/>
                  </a:lnTo>
                  <a:lnTo>
                    <a:pt x="1984" y="661"/>
                  </a:lnTo>
                  <a:lnTo>
                    <a:pt x="1987" y="658"/>
                  </a:lnTo>
                  <a:lnTo>
                    <a:pt x="1989" y="656"/>
                  </a:lnTo>
                  <a:lnTo>
                    <a:pt x="1992" y="653"/>
                  </a:lnTo>
                  <a:lnTo>
                    <a:pt x="1994" y="648"/>
                  </a:lnTo>
                  <a:lnTo>
                    <a:pt x="1992" y="640"/>
                  </a:lnTo>
                  <a:lnTo>
                    <a:pt x="1989" y="633"/>
                  </a:lnTo>
                  <a:lnTo>
                    <a:pt x="1989" y="628"/>
                  </a:lnTo>
                  <a:lnTo>
                    <a:pt x="1992" y="625"/>
                  </a:lnTo>
                  <a:lnTo>
                    <a:pt x="1994" y="620"/>
                  </a:lnTo>
                  <a:lnTo>
                    <a:pt x="1999" y="615"/>
                  </a:lnTo>
                  <a:lnTo>
                    <a:pt x="2004" y="608"/>
                  </a:lnTo>
                  <a:lnTo>
                    <a:pt x="2007" y="600"/>
                  </a:lnTo>
                  <a:lnTo>
                    <a:pt x="2009" y="593"/>
                  </a:lnTo>
                  <a:lnTo>
                    <a:pt x="2012" y="585"/>
                  </a:lnTo>
                  <a:lnTo>
                    <a:pt x="2009" y="580"/>
                  </a:lnTo>
                  <a:lnTo>
                    <a:pt x="2009" y="572"/>
                  </a:lnTo>
                  <a:lnTo>
                    <a:pt x="2012" y="565"/>
                  </a:lnTo>
                  <a:lnTo>
                    <a:pt x="2014" y="560"/>
                  </a:lnTo>
                  <a:lnTo>
                    <a:pt x="2022" y="552"/>
                  </a:lnTo>
                  <a:lnTo>
                    <a:pt x="2027" y="545"/>
                  </a:lnTo>
                  <a:lnTo>
                    <a:pt x="2035" y="540"/>
                  </a:lnTo>
                  <a:lnTo>
                    <a:pt x="2042" y="535"/>
                  </a:lnTo>
                  <a:lnTo>
                    <a:pt x="2047" y="532"/>
                  </a:lnTo>
                  <a:lnTo>
                    <a:pt x="2052" y="529"/>
                  </a:lnTo>
                  <a:lnTo>
                    <a:pt x="2057" y="527"/>
                  </a:lnTo>
                  <a:lnTo>
                    <a:pt x="2065" y="524"/>
                  </a:lnTo>
                  <a:lnTo>
                    <a:pt x="2072" y="517"/>
                  </a:lnTo>
                  <a:lnTo>
                    <a:pt x="2080" y="512"/>
                  </a:lnTo>
                  <a:lnTo>
                    <a:pt x="2087" y="502"/>
                  </a:lnTo>
                  <a:lnTo>
                    <a:pt x="2093" y="494"/>
                  </a:lnTo>
                  <a:lnTo>
                    <a:pt x="2098" y="484"/>
                  </a:lnTo>
                  <a:lnTo>
                    <a:pt x="2100" y="474"/>
                  </a:lnTo>
                  <a:lnTo>
                    <a:pt x="2105" y="466"/>
                  </a:lnTo>
                  <a:lnTo>
                    <a:pt x="2108" y="461"/>
                  </a:lnTo>
                  <a:lnTo>
                    <a:pt x="2108" y="456"/>
                  </a:lnTo>
                  <a:lnTo>
                    <a:pt x="2113" y="454"/>
                  </a:lnTo>
                  <a:lnTo>
                    <a:pt x="2118" y="451"/>
                  </a:lnTo>
                  <a:lnTo>
                    <a:pt x="2123" y="449"/>
                  </a:lnTo>
                  <a:lnTo>
                    <a:pt x="2125" y="446"/>
                  </a:lnTo>
                  <a:lnTo>
                    <a:pt x="2130" y="444"/>
                  </a:lnTo>
                  <a:lnTo>
                    <a:pt x="2135" y="439"/>
                  </a:lnTo>
                  <a:lnTo>
                    <a:pt x="2140" y="434"/>
                  </a:lnTo>
                  <a:lnTo>
                    <a:pt x="2148" y="429"/>
                  </a:lnTo>
                  <a:lnTo>
                    <a:pt x="2156" y="424"/>
                  </a:lnTo>
                  <a:lnTo>
                    <a:pt x="2163" y="416"/>
                  </a:lnTo>
                  <a:lnTo>
                    <a:pt x="2171" y="411"/>
                  </a:lnTo>
                  <a:lnTo>
                    <a:pt x="2176" y="403"/>
                  </a:lnTo>
                  <a:lnTo>
                    <a:pt x="2183" y="396"/>
                  </a:lnTo>
                  <a:lnTo>
                    <a:pt x="2191" y="391"/>
                  </a:lnTo>
                  <a:lnTo>
                    <a:pt x="2196" y="386"/>
                  </a:lnTo>
                  <a:lnTo>
                    <a:pt x="2198" y="378"/>
                  </a:lnTo>
                  <a:lnTo>
                    <a:pt x="2203" y="376"/>
                  </a:lnTo>
                  <a:lnTo>
                    <a:pt x="2203" y="371"/>
                  </a:lnTo>
                  <a:lnTo>
                    <a:pt x="2206" y="368"/>
                  </a:lnTo>
                  <a:lnTo>
                    <a:pt x="2203" y="366"/>
                  </a:lnTo>
                  <a:lnTo>
                    <a:pt x="2196" y="363"/>
                  </a:lnTo>
                  <a:lnTo>
                    <a:pt x="2188" y="363"/>
                  </a:lnTo>
                  <a:lnTo>
                    <a:pt x="2178" y="366"/>
                  </a:lnTo>
                  <a:lnTo>
                    <a:pt x="2168" y="368"/>
                  </a:lnTo>
                  <a:lnTo>
                    <a:pt x="2161" y="371"/>
                  </a:lnTo>
                  <a:lnTo>
                    <a:pt x="2150" y="376"/>
                  </a:lnTo>
                  <a:lnTo>
                    <a:pt x="2143" y="381"/>
                  </a:lnTo>
                  <a:lnTo>
                    <a:pt x="2140" y="383"/>
                  </a:lnTo>
                  <a:lnTo>
                    <a:pt x="2140" y="381"/>
                  </a:lnTo>
                  <a:lnTo>
                    <a:pt x="2143" y="378"/>
                  </a:lnTo>
                  <a:lnTo>
                    <a:pt x="2145" y="376"/>
                  </a:lnTo>
                  <a:lnTo>
                    <a:pt x="2145" y="371"/>
                  </a:lnTo>
                  <a:lnTo>
                    <a:pt x="2143" y="366"/>
                  </a:lnTo>
                  <a:lnTo>
                    <a:pt x="2138" y="366"/>
                  </a:lnTo>
                  <a:lnTo>
                    <a:pt x="2128" y="366"/>
                  </a:lnTo>
                  <a:lnTo>
                    <a:pt x="2125" y="368"/>
                  </a:lnTo>
                  <a:lnTo>
                    <a:pt x="2125" y="366"/>
                  </a:lnTo>
                  <a:lnTo>
                    <a:pt x="2130" y="363"/>
                  </a:lnTo>
                  <a:lnTo>
                    <a:pt x="2140" y="358"/>
                  </a:lnTo>
                  <a:lnTo>
                    <a:pt x="2150" y="356"/>
                  </a:lnTo>
                  <a:lnTo>
                    <a:pt x="2158" y="353"/>
                  </a:lnTo>
                  <a:lnTo>
                    <a:pt x="2166" y="350"/>
                  </a:lnTo>
                  <a:lnTo>
                    <a:pt x="2171" y="353"/>
                  </a:lnTo>
                  <a:lnTo>
                    <a:pt x="2173" y="353"/>
                  </a:lnTo>
                  <a:lnTo>
                    <a:pt x="2178" y="356"/>
                  </a:lnTo>
                  <a:lnTo>
                    <a:pt x="2183" y="353"/>
                  </a:lnTo>
                  <a:lnTo>
                    <a:pt x="2188" y="353"/>
                  </a:lnTo>
                  <a:lnTo>
                    <a:pt x="2193" y="350"/>
                  </a:lnTo>
                  <a:lnTo>
                    <a:pt x="2198" y="345"/>
                  </a:lnTo>
                  <a:lnTo>
                    <a:pt x="2201" y="343"/>
                  </a:lnTo>
                  <a:lnTo>
                    <a:pt x="2201" y="338"/>
                  </a:lnTo>
                  <a:lnTo>
                    <a:pt x="2198" y="333"/>
                  </a:lnTo>
                  <a:lnTo>
                    <a:pt x="2196" y="330"/>
                  </a:lnTo>
                  <a:lnTo>
                    <a:pt x="2193" y="328"/>
                  </a:lnTo>
                  <a:lnTo>
                    <a:pt x="2188" y="325"/>
                  </a:lnTo>
                  <a:lnTo>
                    <a:pt x="2183" y="325"/>
                  </a:lnTo>
                  <a:lnTo>
                    <a:pt x="2176" y="323"/>
                  </a:lnTo>
                  <a:lnTo>
                    <a:pt x="2168" y="323"/>
                  </a:lnTo>
                  <a:lnTo>
                    <a:pt x="2161" y="323"/>
                  </a:lnTo>
                  <a:lnTo>
                    <a:pt x="2153" y="323"/>
                  </a:lnTo>
                  <a:lnTo>
                    <a:pt x="2145" y="323"/>
                  </a:lnTo>
                  <a:lnTo>
                    <a:pt x="2140" y="323"/>
                  </a:lnTo>
                  <a:lnTo>
                    <a:pt x="2138" y="325"/>
                  </a:lnTo>
                  <a:lnTo>
                    <a:pt x="2135" y="325"/>
                  </a:lnTo>
                  <a:lnTo>
                    <a:pt x="2135" y="323"/>
                  </a:lnTo>
                  <a:lnTo>
                    <a:pt x="2138" y="320"/>
                  </a:lnTo>
                  <a:lnTo>
                    <a:pt x="2143" y="318"/>
                  </a:lnTo>
                  <a:lnTo>
                    <a:pt x="2148" y="318"/>
                  </a:lnTo>
                  <a:lnTo>
                    <a:pt x="2153" y="318"/>
                  </a:lnTo>
                  <a:lnTo>
                    <a:pt x="2158" y="318"/>
                  </a:lnTo>
                  <a:lnTo>
                    <a:pt x="2161" y="315"/>
                  </a:lnTo>
                  <a:lnTo>
                    <a:pt x="2161" y="313"/>
                  </a:lnTo>
                  <a:lnTo>
                    <a:pt x="2156" y="310"/>
                  </a:lnTo>
                  <a:lnTo>
                    <a:pt x="2150" y="308"/>
                  </a:lnTo>
                  <a:lnTo>
                    <a:pt x="2145" y="305"/>
                  </a:lnTo>
                  <a:lnTo>
                    <a:pt x="2140" y="303"/>
                  </a:lnTo>
                  <a:lnTo>
                    <a:pt x="2135" y="303"/>
                  </a:lnTo>
                  <a:lnTo>
                    <a:pt x="2133" y="300"/>
                  </a:lnTo>
                  <a:lnTo>
                    <a:pt x="2133" y="298"/>
                  </a:lnTo>
                  <a:lnTo>
                    <a:pt x="2138" y="295"/>
                  </a:lnTo>
                  <a:lnTo>
                    <a:pt x="2143" y="292"/>
                  </a:lnTo>
                  <a:lnTo>
                    <a:pt x="2148" y="290"/>
                  </a:lnTo>
                  <a:lnTo>
                    <a:pt x="2150" y="285"/>
                  </a:lnTo>
                  <a:lnTo>
                    <a:pt x="2153" y="282"/>
                  </a:lnTo>
                  <a:lnTo>
                    <a:pt x="2156" y="277"/>
                  </a:lnTo>
                  <a:lnTo>
                    <a:pt x="2156" y="275"/>
                  </a:lnTo>
                  <a:lnTo>
                    <a:pt x="2153" y="272"/>
                  </a:lnTo>
                  <a:lnTo>
                    <a:pt x="2153" y="270"/>
                  </a:lnTo>
                  <a:lnTo>
                    <a:pt x="2150" y="267"/>
                  </a:lnTo>
                  <a:lnTo>
                    <a:pt x="2150" y="265"/>
                  </a:lnTo>
                  <a:lnTo>
                    <a:pt x="2150" y="260"/>
                  </a:lnTo>
                  <a:lnTo>
                    <a:pt x="2153" y="257"/>
                  </a:lnTo>
                  <a:lnTo>
                    <a:pt x="2153" y="255"/>
                  </a:lnTo>
                  <a:lnTo>
                    <a:pt x="2153" y="252"/>
                  </a:lnTo>
                  <a:lnTo>
                    <a:pt x="2150" y="250"/>
                  </a:lnTo>
                  <a:lnTo>
                    <a:pt x="2148" y="250"/>
                  </a:lnTo>
                  <a:lnTo>
                    <a:pt x="2143" y="247"/>
                  </a:lnTo>
                  <a:lnTo>
                    <a:pt x="2140" y="245"/>
                  </a:lnTo>
                  <a:lnTo>
                    <a:pt x="2140" y="242"/>
                  </a:lnTo>
                  <a:lnTo>
                    <a:pt x="2140" y="240"/>
                  </a:lnTo>
                  <a:lnTo>
                    <a:pt x="2140" y="237"/>
                  </a:lnTo>
                  <a:lnTo>
                    <a:pt x="2138" y="234"/>
                  </a:lnTo>
                  <a:lnTo>
                    <a:pt x="2133" y="234"/>
                  </a:lnTo>
                  <a:lnTo>
                    <a:pt x="2128" y="232"/>
                  </a:lnTo>
                  <a:lnTo>
                    <a:pt x="2120" y="232"/>
                  </a:lnTo>
                  <a:lnTo>
                    <a:pt x="2113" y="229"/>
                  </a:lnTo>
                  <a:lnTo>
                    <a:pt x="2105" y="229"/>
                  </a:lnTo>
                  <a:lnTo>
                    <a:pt x="2100" y="227"/>
                  </a:lnTo>
                  <a:lnTo>
                    <a:pt x="2095" y="224"/>
                  </a:lnTo>
                  <a:lnTo>
                    <a:pt x="2095" y="219"/>
                  </a:lnTo>
                  <a:lnTo>
                    <a:pt x="2100" y="217"/>
                  </a:lnTo>
                  <a:lnTo>
                    <a:pt x="2105" y="212"/>
                  </a:lnTo>
                  <a:lnTo>
                    <a:pt x="2108" y="207"/>
                  </a:lnTo>
                  <a:lnTo>
                    <a:pt x="2110" y="204"/>
                  </a:lnTo>
                  <a:lnTo>
                    <a:pt x="2108" y="202"/>
                  </a:lnTo>
                  <a:lnTo>
                    <a:pt x="2105" y="202"/>
                  </a:lnTo>
                  <a:lnTo>
                    <a:pt x="2103" y="199"/>
                  </a:lnTo>
                  <a:lnTo>
                    <a:pt x="2098" y="202"/>
                  </a:lnTo>
                  <a:lnTo>
                    <a:pt x="2093" y="202"/>
                  </a:lnTo>
                  <a:lnTo>
                    <a:pt x="2087" y="202"/>
                  </a:lnTo>
                  <a:lnTo>
                    <a:pt x="2085" y="202"/>
                  </a:lnTo>
                  <a:lnTo>
                    <a:pt x="2082" y="199"/>
                  </a:lnTo>
                  <a:lnTo>
                    <a:pt x="2082" y="197"/>
                  </a:lnTo>
                  <a:lnTo>
                    <a:pt x="2080" y="197"/>
                  </a:lnTo>
                  <a:lnTo>
                    <a:pt x="2077" y="194"/>
                  </a:lnTo>
                  <a:lnTo>
                    <a:pt x="2075" y="194"/>
                  </a:lnTo>
                  <a:lnTo>
                    <a:pt x="2070" y="194"/>
                  </a:lnTo>
                  <a:lnTo>
                    <a:pt x="2062" y="194"/>
                  </a:lnTo>
                  <a:lnTo>
                    <a:pt x="2055" y="184"/>
                  </a:lnTo>
                  <a:lnTo>
                    <a:pt x="2052" y="174"/>
                  </a:lnTo>
                  <a:lnTo>
                    <a:pt x="2050" y="161"/>
                  </a:lnTo>
                  <a:lnTo>
                    <a:pt x="2050" y="154"/>
                  </a:lnTo>
                  <a:lnTo>
                    <a:pt x="2050" y="146"/>
                  </a:lnTo>
                  <a:lnTo>
                    <a:pt x="2050" y="141"/>
                  </a:lnTo>
                  <a:lnTo>
                    <a:pt x="2047" y="134"/>
                  </a:lnTo>
                  <a:lnTo>
                    <a:pt x="2045" y="129"/>
                  </a:lnTo>
                  <a:lnTo>
                    <a:pt x="2045" y="121"/>
                  </a:lnTo>
                  <a:lnTo>
                    <a:pt x="2047" y="111"/>
                  </a:lnTo>
                  <a:lnTo>
                    <a:pt x="2047" y="103"/>
                  </a:lnTo>
                  <a:lnTo>
                    <a:pt x="2047" y="101"/>
                  </a:lnTo>
                  <a:lnTo>
                    <a:pt x="2045" y="98"/>
                  </a:lnTo>
                  <a:lnTo>
                    <a:pt x="2042" y="98"/>
                  </a:lnTo>
                  <a:lnTo>
                    <a:pt x="2040" y="96"/>
                  </a:lnTo>
                  <a:lnTo>
                    <a:pt x="2035" y="96"/>
                  </a:lnTo>
                  <a:lnTo>
                    <a:pt x="2032" y="98"/>
                  </a:lnTo>
                  <a:lnTo>
                    <a:pt x="2029" y="98"/>
                  </a:lnTo>
                  <a:lnTo>
                    <a:pt x="2027" y="98"/>
                  </a:lnTo>
                  <a:lnTo>
                    <a:pt x="2022" y="101"/>
                  </a:lnTo>
                  <a:lnTo>
                    <a:pt x="2017" y="103"/>
                  </a:lnTo>
                  <a:lnTo>
                    <a:pt x="2014" y="106"/>
                  </a:lnTo>
                  <a:lnTo>
                    <a:pt x="2012" y="111"/>
                  </a:lnTo>
                  <a:lnTo>
                    <a:pt x="2009" y="113"/>
                  </a:lnTo>
                  <a:lnTo>
                    <a:pt x="2007" y="116"/>
                  </a:lnTo>
                  <a:lnTo>
                    <a:pt x="2004" y="121"/>
                  </a:lnTo>
                  <a:lnTo>
                    <a:pt x="2004" y="124"/>
                  </a:lnTo>
                  <a:lnTo>
                    <a:pt x="2002" y="129"/>
                  </a:lnTo>
                  <a:lnTo>
                    <a:pt x="1999" y="131"/>
                  </a:lnTo>
                  <a:lnTo>
                    <a:pt x="1997" y="131"/>
                  </a:lnTo>
                  <a:lnTo>
                    <a:pt x="1994" y="131"/>
                  </a:lnTo>
                  <a:lnTo>
                    <a:pt x="1992" y="134"/>
                  </a:lnTo>
                  <a:lnTo>
                    <a:pt x="1992" y="131"/>
                  </a:lnTo>
                  <a:lnTo>
                    <a:pt x="1989" y="131"/>
                  </a:lnTo>
                  <a:lnTo>
                    <a:pt x="1987" y="129"/>
                  </a:lnTo>
                  <a:lnTo>
                    <a:pt x="1984" y="126"/>
                  </a:lnTo>
                  <a:lnTo>
                    <a:pt x="1982" y="126"/>
                  </a:lnTo>
                  <a:lnTo>
                    <a:pt x="1979" y="126"/>
                  </a:lnTo>
                  <a:lnTo>
                    <a:pt x="1977" y="129"/>
                  </a:lnTo>
                  <a:lnTo>
                    <a:pt x="1974" y="131"/>
                  </a:lnTo>
                  <a:lnTo>
                    <a:pt x="1971" y="134"/>
                  </a:lnTo>
                  <a:lnTo>
                    <a:pt x="1969" y="136"/>
                  </a:lnTo>
                  <a:lnTo>
                    <a:pt x="1964" y="141"/>
                  </a:lnTo>
                  <a:lnTo>
                    <a:pt x="1964" y="139"/>
                  </a:lnTo>
                  <a:lnTo>
                    <a:pt x="1964" y="136"/>
                  </a:lnTo>
                  <a:lnTo>
                    <a:pt x="1964" y="134"/>
                  </a:lnTo>
                  <a:lnTo>
                    <a:pt x="1961" y="131"/>
                  </a:lnTo>
                  <a:lnTo>
                    <a:pt x="1954" y="131"/>
                  </a:lnTo>
                  <a:lnTo>
                    <a:pt x="1946" y="134"/>
                  </a:lnTo>
                  <a:lnTo>
                    <a:pt x="1946" y="131"/>
                  </a:lnTo>
                  <a:lnTo>
                    <a:pt x="1951" y="129"/>
                  </a:lnTo>
                  <a:lnTo>
                    <a:pt x="1954" y="124"/>
                  </a:lnTo>
                  <a:lnTo>
                    <a:pt x="1959" y="119"/>
                  </a:lnTo>
                  <a:lnTo>
                    <a:pt x="1961" y="116"/>
                  </a:lnTo>
                  <a:lnTo>
                    <a:pt x="1964" y="111"/>
                  </a:lnTo>
                  <a:lnTo>
                    <a:pt x="1961" y="108"/>
                  </a:lnTo>
                  <a:lnTo>
                    <a:pt x="1954" y="108"/>
                  </a:lnTo>
                  <a:lnTo>
                    <a:pt x="1949" y="111"/>
                  </a:lnTo>
                  <a:lnTo>
                    <a:pt x="1944" y="111"/>
                  </a:lnTo>
                  <a:lnTo>
                    <a:pt x="1939" y="111"/>
                  </a:lnTo>
                  <a:lnTo>
                    <a:pt x="1934" y="108"/>
                  </a:lnTo>
                  <a:lnTo>
                    <a:pt x="1931" y="108"/>
                  </a:lnTo>
                  <a:lnTo>
                    <a:pt x="1926" y="108"/>
                  </a:lnTo>
                  <a:lnTo>
                    <a:pt x="1924" y="108"/>
                  </a:lnTo>
                  <a:lnTo>
                    <a:pt x="1919" y="108"/>
                  </a:lnTo>
                  <a:lnTo>
                    <a:pt x="1916" y="108"/>
                  </a:lnTo>
                  <a:lnTo>
                    <a:pt x="1914" y="111"/>
                  </a:lnTo>
                  <a:lnTo>
                    <a:pt x="1911" y="111"/>
                  </a:lnTo>
                  <a:lnTo>
                    <a:pt x="1906" y="111"/>
                  </a:lnTo>
                  <a:lnTo>
                    <a:pt x="1898" y="116"/>
                  </a:lnTo>
                  <a:lnTo>
                    <a:pt x="1888" y="121"/>
                  </a:lnTo>
                  <a:lnTo>
                    <a:pt x="1876" y="126"/>
                  </a:lnTo>
                  <a:lnTo>
                    <a:pt x="1866" y="129"/>
                  </a:lnTo>
                  <a:lnTo>
                    <a:pt x="1853" y="134"/>
                  </a:lnTo>
                  <a:lnTo>
                    <a:pt x="1845" y="139"/>
                  </a:lnTo>
                  <a:lnTo>
                    <a:pt x="1838" y="144"/>
                  </a:lnTo>
                  <a:lnTo>
                    <a:pt x="1835" y="149"/>
                  </a:lnTo>
                  <a:lnTo>
                    <a:pt x="1833" y="151"/>
                  </a:lnTo>
                  <a:lnTo>
                    <a:pt x="1830" y="156"/>
                  </a:lnTo>
                  <a:lnTo>
                    <a:pt x="1830" y="159"/>
                  </a:lnTo>
                  <a:lnTo>
                    <a:pt x="1828" y="161"/>
                  </a:lnTo>
                  <a:lnTo>
                    <a:pt x="1825" y="164"/>
                  </a:lnTo>
                  <a:lnTo>
                    <a:pt x="1820" y="166"/>
                  </a:lnTo>
                  <a:lnTo>
                    <a:pt x="1815" y="166"/>
                  </a:lnTo>
                  <a:lnTo>
                    <a:pt x="1808" y="166"/>
                  </a:lnTo>
                  <a:lnTo>
                    <a:pt x="1800" y="169"/>
                  </a:lnTo>
                  <a:lnTo>
                    <a:pt x="1792" y="169"/>
                  </a:lnTo>
                  <a:lnTo>
                    <a:pt x="1782" y="174"/>
                  </a:lnTo>
                  <a:lnTo>
                    <a:pt x="1775" y="176"/>
                  </a:lnTo>
                  <a:lnTo>
                    <a:pt x="1767" y="182"/>
                  </a:lnTo>
                  <a:lnTo>
                    <a:pt x="1760" y="184"/>
                  </a:lnTo>
                  <a:lnTo>
                    <a:pt x="1755" y="189"/>
                  </a:lnTo>
                  <a:lnTo>
                    <a:pt x="1752" y="192"/>
                  </a:lnTo>
                  <a:lnTo>
                    <a:pt x="1750" y="197"/>
                  </a:lnTo>
                  <a:lnTo>
                    <a:pt x="1745" y="202"/>
                  </a:lnTo>
                  <a:lnTo>
                    <a:pt x="1737" y="207"/>
                  </a:lnTo>
                  <a:lnTo>
                    <a:pt x="1727" y="212"/>
                  </a:lnTo>
                  <a:lnTo>
                    <a:pt x="1719" y="217"/>
                  </a:lnTo>
                  <a:lnTo>
                    <a:pt x="1712" y="222"/>
                  </a:lnTo>
                  <a:lnTo>
                    <a:pt x="1707" y="229"/>
                  </a:lnTo>
                  <a:lnTo>
                    <a:pt x="1704" y="234"/>
                  </a:lnTo>
                  <a:lnTo>
                    <a:pt x="1704" y="240"/>
                  </a:lnTo>
                  <a:lnTo>
                    <a:pt x="1702" y="247"/>
                  </a:lnTo>
                  <a:lnTo>
                    <a:pt x="1697" y="252"/>
                  </a:lnTo>
                  <a:lnTo>
                    <a:pt x="1692" y="255"/>
                  </a:lnTo>
                  <a:lnTo>
                    <a:pt x="1684" y="260"/>
                  </a:lnTo>
                  <a:lnTo>
                    <a:pt x="1677" y="262"/>
                  </a:lnTo>
                  <a:lnTo>
                    <a:pt x="1669" y="265"/>
                  </a:lnTo>
                  <a:lnTo>
                    <a:pt x="1659" y="267"/>
                  </a:lnTo>
                  <a:lnTo>
                    <a:pt x="1651" y="270"/>
                  </a:lnTo>
                  <a:lnTo>
                    <a:pt x="1646" y="272"/>
                  </a:lnTo>
                  <a:lnTo>
                    <a:pt x="1639" y="277"/>
                  </a:lnTo>
                  <a:lnTo>
                    <a:pt x="1636" y="280"/>
                  </a:lnTo>
                  <a:lnTo>
                    <a:pt x="1634" y="282"/>
                  </a:lnTo>
                  <a:lnTo>
                    <a:pt x="1634" y="287"/>
                  </a:lnTo>
                  <a:lnTo>
                    <a:pt x="1634" y="290"/>
                  </a:lnTo>
                  <a:lnTo>
                    <a:pt x="1636" y="295"/>
                  </a:lnTo>
                  <a:close/>
                  <a:moveTo>
                    <a:pt x="1258" y="159"/>
                  </a:moveTo>
                  <a:lnTo>
                    <a:pt x="1258" y="159"/>
                  </a:lnTo>
                  <a:lnTo>
                    <a:pt x="1261" y="159"/>
                  </a:lnTo>
                  <a:lnTo>
                    <a:pt x="1263" y="164"/>
                  </a:lnTo>
                  <a:lnTo>
                    <a:pt x="1271" y="166"/>
                  </a:lnTo>
                  <a:lnTo>
                    <a:pt x="1278" y="166"/>
                  </a:lnTo>
                  <a:lnTo>
                    <a:pt x="1283" y="161"/>
                  </a:lnTo>
                  <a:lnTo>
                    <a:pt x="1288" y="159"/>
                  </a:lnTo>
                  <a:lnTo>
                    <a:pt x="1291" y="156"/>
                  </a:lnTo>
                  <a:lnTo>
                    <a:pt x="1293" y="154"/>
                  </a:lnTo>
                  <a:lnTo>
                    <a:pt x="1296" y="156"/>
                  </a:lnTo>
                  <a:lnTo>
                    <a:pt x="1301" y="159"/>
                  </a:lnTo>
                  <a:lnTo>
                    <a:pt x="1306" y="164"/>
                  </a:lnTo>
                  <a:lnTo>
                    <a:pt x="1311" y="169"/>
                  </a:lnTo>
                  <a:lnTo>
                    <a:pt x="1316" y="174"/>
                  </a:lnTo>
                  <a:lnTo>
                    <a:pt x="1316" y="176"/>
                  </a:lnTo>
                  <a:lnTo>
                    <a:pt x="1311" y="174"/>
                  </a:lnTo>
                  <a:lnTo>
                    <a:pt x="1306" y="171"/>
                  </a:lnTo>
                  <a:lnTo>
                    <a:pt x="1298" y="169"/>
                  </a:lnTo>
                  <a:lnTo>
                    <a:pt x="1296" y="171"/>
                  </a:lnTo>
                  <a:lnTo>
                    <a:pt x="1296" y="176"/>
                  </a:lnTo>
                  <a:lnTo>
                    <a:pt x="1296" y="182"/>
                  </a:lnTo>
                  <a:lnTo>
                    <a:pt x="1301" y="184"/>
                  </a:lnTo>
                  <a:lnTo>
                    <a:pt x="1303" y="189"/>
                  </a:lnTo>
                  <a:lnTo>
                    <a:pt x="1303" y="194"/>
                  </a:lnTo>
                  <a:lnTo>
                    <a:pt x="1301" y="197"/>
                  </a:lnTo>
                  <a:lnTo>
                    <a:pt x="1296" y="199"/>
                  </a:lnTo>
                  <a:lnTo>
                    <a:pt x="1293" y="202"/>
                  </a:lnTo>
                  <a:lnTo>
                    <a:pt x="1291" y="204"/>
                  </a:lnTo>
                  <a:lnTo>
                    <a:pt x="1293" y="209"/>
                  </a:lnTo>
                  <a:lnTo>
                    <a:pt x="1296" y="214"/>
                  </a:lnTo>
                  <a:lnTo>
                    <a:pt x="1298" y="214"/>
                  </a:lnTo>
                  <a:lnTo>
                    <a:pt x="1306" y="214"/>
                  </a:lnTo>
                  <a:lnTo>
                    <a:pt x="1313" y="214"/>
                  </a:lnTo>
                  <a:lnTo>
                    <a:pt x="1321" y="214"/>
                  </a:lnTo>
                  <a:lnTo>
                    <a:pt x="1326" y="214"/>
                  </a:lnTo>
                  <a:lnTo>
                    <a:pt x="1331" y="212"/>
                  </a:lnTo>
                  <a:lnTo>
                    <a:pt x="1336" y="209"/>
                  </a:lnTo>
                  <a:lnTo>
                    <a:pt x="1341" y="207"/>
                  </a:lnTo>
                  <a:lnTo>
                    <a:pt x="1346" y="204"/>
                  </a:lnTo>
                  <a:lnTo>
                    <a:pt x="1351" y="204"/>
                  </a:lnTo>
                  <a:lnTo>
                    <a:pt x="1356" y="207"/>
                  </a:lnTo>
                  <a:lnTo>
                    <a:pt x="1359" y="207"/>
                  </a:lnTo>
                  <a:lnTo>
                    <a:pt x="1364" y="207"/>
                  </a:lnTo>
                  <a:lnTo>
                    <a:pt x="1366" y="204"/>
                  </a:lnTo>
                  <a:lnTo>
                    <a:pt x="1371" y="199"/>
                  </a:lnTo>
                  <a:lnTo>
                    <a:pt x="1374" y="197"/>
                  </a:lnTo>
                  <a:lnTo>
                    <a:pt x="1377" y="194"/>
                  </a:lnTo>
                  <a:lnTo>
                    <a:pt x="1374" y="189"/>
                  </a:lnTo>
                  <a:lnTo>
                    <a:pt x="1369" y="187"/>
                  </a:lnTo>
                  <a:lnTo>
                    <a:pt x="1361" y="184"/>
                  </a:lnTo>
                  <a:lnTo>
                    <a:pt x="1359" y="182"/>
                  </a:lnTo>
                  <a:lnTo>
                    <a:pt x="1356" y="179"/>
                  </a:lnTo>
                  <a:lnTo>
                    <a:pt x="1359" y="176"/>
                  </a:lnTo>
                  <a:lnTo>
                    <a:pt x="1364" y="174"/>
                  </a:lnTo>
                  <a:lnTo>
                    <a:pt x="1364" y="171"/>
                  </a:lnTo>
                  <a:lnTo>
                    <a:pt x="1366" y="166"/>
                  </a:lnTo>
                  <a:lnTo>
                    <a:pt x="1364" y="161"/>
                  </a:lnTo>
                  <a:lnTo>
                    <a:pt x="1364" y="159"/>
                  </a:lnTo>
                  <a:lnTo>
                    <a:pt x="1364" y="156"/>
                  </a:lnTo>
                  <a:lnTo>
                    <a:pt x="1364" y="154"/>
                  </a:lnTo>
                  <a:lnTo>
                    <a:pt x="1366" y="151"/>
                  </a:lnTo>
                  <a:lnTo>
                    <a:pt x="1371" y="144"/>
                  </a:lnTo>
                  <a:lnTo>
                    <a:pt x="1377" y="136"/>
                  </a:lnTo>
                  <a:lnTo>
                    <a:pt x="1374" y="129"/>
                  </a:lnTo>
                  <a:lnTo>
                    <a:pt x="1366" y="124"/>
                  </a:lnTo>
                  <a:lnTo>
                    <a:pt x="1359" y="119"/>
                  </a:lnTo>
                  <a:lnTo>
                    <a:pt x="1354" y="116"/>
                  </a:lnTo>
                  <a:lnTo>
                    <a:pt x="1354" y="111"/>
                  </a:lnTo>
                  <a:lnTo>
                    <a:pt x="1359" y="108"/>
                  </a:lnTo>
                  <a:lnTo>
                    <a:pt x="1366" y="103"/>
                  </a:lnTo>
                  <a:lnTo>
                    <a:pt x="1371" y="98"/>
                  </a:lnTo>
                  <a:lnTo>
                    <a:pt x="1374" y="91"/>
                  </a:lnTo>
                  <a:lnTo>
                    <a:pt x="1374" y="86"/>
                  </a:lnTo>
                  <a:lnTo>
                    <a:pt x="1374" y="78"/>
                  </a:lnTo>
                  <a:lnTo>
                    <a:pt x="1374" y="71"/>
                  </a:lnTo>
                  <a:lnTo>
                    <a:pt x="1374" y="66"/>
                  </a:lnTo>
                  <a:lnTo>
                    <a:pt x="1377" y="55"/>
                  </a:lnTo>
                  <a:lnTo>
                    <a:pt x="1377" y="48"/>
                  </a:lnTo>
                  <a:lnTo>
                    <a:pt x="1379" y="40"/>
                  </a:lnTo>
                  <a:lnTo>
                    <a:pt x="1377" y="38"/>
                  </a:lnTo>
                  <a:lnTo>
                    <a:pt x="1374" y="35"/>
                  </a:lnTo>
                  <a:lnTo>
                    <a:pt x="1369" y="38"/>
                  </a:lnTo>
                  <a:lnTo>
                    <a:pt x="1366" y="35"/>
                  </a:lnTo>
                  <a:lnTo>
                    <a:pt x="1369" y="30"/>
                  </a:lnTo>
                  <a:lnTo>
                    <a:pt x="1374" y="23"/>
                  </a:lnTo>
                  <a:lnTo>
                    <a:pt x="1377" y="18"/>
                  </a:lnTo>
                  <a:lnTo>
                    <a:pt x="1377" y="10"/>
                  </a:lnTo>
                  <a:lnTo>
                    <a:pt x="1377" y="5"/>
                  </a:lnTo>
                  <a:lnTo>
                    <a:pt x="1374" y="5"/>
                  </a:lnTo>
                  <a:lnTo>
                    <a:pt x="1371" y="5"/>
                  </a:lnTo>
                  <a:lnTo>
                    <a:pt x="1369" y="5"/>
                  </a:lnTo>
                  <a:lnTo>
                    <a:pt x="1366" y="5"/>
                  </a:lnTo>
                  <a:lnTo>
                    <a:pt x="1361" y="3"/>
                  </a:lnTo>
                  <a:lnTo>
                    <a:pt x="1356" y="3"/>
                  </a:lnTo>
                  <a:lnTo>
                    <a:pt x="1354" y="0"/>
                  </a:lnTo>
                  <a:lnTo>
                    <a:pt x="1351" y="0"/>
                  </a:lnTo>
                  <a:lnTo>
                    <a:pt x="1349" y="3"/>
                  </a:lnTo>
                  <a:lnTo>
                    <a:pt x="1346" y="5"/>
                  </a:lnTo>
                  <a:lnTo>
                    <a:pt x="1341" y="5"/>
                  </a:lnTo>
                  <a:lnTo>
                    <a:pt x="1336" y="5"/>
                  </a:lnTo>
                  <a:lnTo>
                    <a:pt x="1334" y="5"/>
                  </a:lnTo>
                  <a:lnTo>
                    <a:pt x="1329" y="8"/>
                  </a:lnTo>
                  <a:lnTo>
                    <a:pt x="1326" y="8"/>
                  </a:lnTo>
                  <a:lnTo>
                    <a:pt x="1324" y="8"/>
                  </a:lnTo>
                  <a:lnTo>
                    <a:pt x="1324" y="10"/>
                  </a:lnTo>
                  <a:lnTo>
                    <a:pt x="1321" y="13"/>
                  </a:lnTo>
                  <a:lnTo>
                    <a:pt x="1319" y="13"/>
                  </a:lnTo>
                  <a:lnTo>
                    <a:pt x="1316" y="13"/>
                  </a:lnTo>
                  <a:lnTo>
                    <a:pt x="1311" y="15"/>
                  </a:lnTo>
                  <a:lnTo>
                    <a:pt x="1303" y="18"/>
                  </a:lnTo>
                  <a:lnTo>
                    <a:pt x="1301" y="20"/>
                  </a:lnTo>
                  <a:lnTo>
                    <a:pt x="1296" y="25"/>
                  </a:lnTo>
                  <a:lnTo>
                    <a:pt x="1293" y="30"/>
                  </a:lnTo>
                  <a:lnTo>
                    <a:pt x="1293" y="35"/>
                  </a:lnTo>
                  <a:lnTo>
                    <a:pt x="1293" y="38"/>
                  </a:lnTo>
                  <a:lnTo>
                    <a:pt x="1293" y="40"/>
                  </a:lnTo>
                  <a:lnTo>
                    <a:pt x="1291" y="40"/>
                  </a:lnTo>
                  <a:lnTo>
                    <a:pt x="1286" y="43"/>
                  </a:lnTo>
                  <a:lnTo>
                    <a:pt x="1281" y="43"/>
                  </a:lnTo>
                  <a:lnTo>
                    <a:pt x="1278" y="45"/>
                  </a:lnTo>
                  <a:lnTo>
                    <a:pt x="1276" y="48"/>
                  </a:lnTo>
                  <a:lnTo>
                    <a:pt x="1273" y="50"/>
                  </a:lnTo>
                  <a:lnTo>
                    <a:pt x="1271" y="53"/>
                  </a:lnTo>
                  <a:lnTo>
                    <a:pt x="1268" y="55"/>
                  </a:lnTo>
                  <a:lnTo>
                    <a:pt x="1266" y="58"/>
                  </a:lnTo>
                  <a:lnTo>
                    <a:pt x="1263" y="61"/>
                  </a:lnTo>
                  <a:lnTo>
                    <a:pt x="1261" y="66"/>
                  </a:lnTo>
                  <a:lnTo>
                    <a:pt x="1261" y="71"/>
                  </a:lnTo>
                  <a:lnTo>
                    <a:pt x="1266" y="76"/>
                  </a:lnTo>
                  <a:lnTo>
                    <a:pt x="1268" y="81"/>
                  </a:lnTo>
                  <a:lnTo>
                    <a:pt x="1271" y="86"/>
                  </a:lnTo>
                  <a:lnTo>
                    <a:pt x="1271" y="88"/>
                  </a:lnTo>
                  <a:lnTo>
                    <a:pt x="1268" y="91"/>
                  </a:lnTo>
                  <a:lnTo>
                    <a:pt x="1268" y="96"/>
                  </a:lnTo>
                  <a:lnTo>
                    <a:pt x="1266" y="96"/>
                  </a:lnTo>
                  <a:lnTo>
                    <a:pt x="1263" y="93"/>
                  </a:lnTo>
                  <a:lnTo>
                    <a:pt x="1261" y="88"/>
                  </a:lnTo>
                  <a:lnTo>
                    <a:pt x="1258" y="83"/>
                  </a:lnTo>
                  <a:lnTo>
                    <a:pt x="1256" y="78"/>
                  </a:lnTo>
                  <a:lnTo>
                    <a:pt x="1253" y="76"/>
                  </a:lnTo>
                  <a:lnTo>
                    <a:pt x="1250" y="78"/>
                  </a:lnTo>
                  <a:lnTo>
                    <a:pt x="1248" y="81"/>
                  </a:lnTo>
                  <a:lnTo>
                    <a:pt x="1245" y="86"/>
                  </a:lnTo>
                  <a:lnTo>
                    <a:pt x="1243" y="88"/>
                  </a:lnTo>
                  <a:lnTo>
                    <a:pt x="1240" y="93"/>
                  </a:lnTo>
                  <a:lnTo>
                    <a:pt x="1240" y="98"/>
                  </a:lnTo>
                  <a:lnTo>
                    <a:pt x="1238" y="108"/>
                  </a:lnTo>
                  <a:lnTo>
                    <a:pt x="1235" y="116"/>
                  </a:lnTo>
                  <a:lnTo>
                    <a:pt x="1235" y="121"/>
                  </a:lnTo>
                  <a:lnTo>
                    <a:pt x="1235" y="126"/>
                  </a:lnTo>
                  <a:lnTo>
                    <a:pt x="1238" y="131"/>
                  </a:lnTo>
                  <a:lnTo>
                    <a:pt x="1243" y="134"/>
                  </a:lnTo>
                  <a:lnTo>
                    <a:pt x="1245" y="134"/>
                  </a:lnTo>
                  <a:lnTo>
                    <a:pt x="1250" y="134"/>
                  </a:lnTo>
                  <a:lnTo>
                    <a:pt x="1253" y="136"/>
                  </a:lnTo>
                  <a:lnTo>
                    <a:pt x="1256" y="134"/>
                  </a:lnTo>
                  <a:lnTo>
                    <a:pt x="1258" y="134"/>
                  </a:lnTo>
                  <a:lnTo>
                    <a:pt x="1258" y="136"/>
                  </a:lnTo>
                  <a:lnTo>
                    <a:pt x="1256" y="141"/>
                  </a:lnTo>
                  <a:lnTo>
                    <a:pt x="1253" y="144"/>
                  </a:lnTo>
                  <a:lnTo>
                    <a:pt x="1253" y="146"/>
                  </a:lnTo>
                  <a:lnTo>
                    <a:pt x="1258" y="159"/>
                  </a:lnTo>
                  <a:close/>
                  <a:moveTo>
                    <a:pt x="1866" y="1003"/>
                  </a:moveTo>
                  <a:lnTo>
                    <a:pt x="1840" y="1024"/>
                  </a:lnTo>
                  <a:lnTo>
                    <a:pt x="1813" y="1067"/>
                  </a:lnTo>
                  <a:lnTo>
                    <a:pt x="1808" y="1082"/>
                  </a:lnTo>
                  <a:lnTo>
                    <a:pt x="1808" y="1102"/>
                  </a:lnTo>
                  <a:lnTo>
                    <a:pt x="1823" y="1097"/>
                  </a:lnTo>
                  <a:lnTo>
                    <a:pt x="1850" y="1102"/>
                  </a:lnTo>
                  <a:lnTo>
                    <a:pt x="1866" y="1112"/>
                  </a:lnTo>
                  <a:lnTo>
                    <a:pt x="1881" y="1107"/>
                  </a:lnTo>
                  <a:lnTo>
                    <a:pt x="1893" y="1122"/>
                  </a:lnTo>
                  <a:lnTo>
                    <a:pt x="1914" y="1117"/>
                  </a:lnTo>
                  <a:lnTo>
                    <a:pt x="1914" y="1097"/>
                  </a:lnTo>
                  <a:lnTo>
                    <a:pt x="1903" y="1072"/>
                  </a:lnTo>
                  <a:lnTo>
                    <a:pt x="1861" y="1051"/>
                  </a:lnTo>
                  <a:lnTo>
                    <a:pt x="1856" y="1041"/>
                  </a:lnTo>
                  <a:lnTo>
                    <a:pt x="1866" y="1019"/>
                  </a:lnTo>
                  <a:lnTo>
                    <a:pt x="1866" y="1003"/>
                  </a:lnTo>
                  <a:close/>
                  <a:moveTo>
                    <a:pt x="1258" y="247"/>
                  </a:moveTo>
                  <a:lnTo>
                    <a:pt x="1258" y="245"/>
                  </a:lnTo>
                  <a:lnTo>
                    <a:pt x="1256" y="245"/>
                  </a:lnTo>
                  <a:lnTo>
                    <a:pt x="1253" y="247"/>
                  </a:lnTo>
                  <a:lnTo>
                    <a:pt x="1258" y="247"/>
                  </a:lnTo>
                  <a:close/>
                  <a:moveTo>
                    <a:pt x="1238" y="219"/>
                  </a:moveTo>
                  <a:lnTo>
                    <a:pt x="1243" y="219"/>
                  </a:lnTo>
                  <a:lnTo>
                    <a:pt x="1250" y="224"/>
                  </a:lnTo>
                  <a:lnTo>
                    <a:pt x="1253" y="227"/>
                  </a:lnTo>
                  <a:lnTo>
                    <a:pt x="1256" y="227"/>
                  </a:lnTo>
                  <a:lnTo>
                    <a:pt x="1261" y="224"/>
                  </a:lnTo>
                  <a:lnTo>
                    <a:pt x="1266" y="224"/>
                  </a:lnTo>
                  <a:lnTo>
                    <a:pt x="1268" y="227"/>
                  </a:lnTo>
                  <a:lnTo>
                    <a:pt x="1271" y="229"/>
                  </a:lnTo>
                  <a:lnTo>
                    <a:pt x="1271" y="234"/>
                  </a:lnTo>
                  <a:lnTo>
                    <a:pt x="1273" y="237"/>
                  </a:lnTo>
                  <a:lnTo>
                    <a:pt x="1273" y="240"/>
                  </a:lnTo>
                  <a:lnTo>
                    <a:pt x="1273" y="245"/>
                  </a:lnTo>
                  <a:lnTo>
                    <a:pt x="1273" y="252"/>
                  </a:lnTo>
                  <a:lnTo>
                    <a:pt x="1273" y="257"/>
                  </a:lnTo>
                  <a:lnTo>
                    <a:pt x="1276" y="262"/>
                  </a:lnTo>
                  <a:lnTo>
                    <a:pt x="1281" y="265"/>
                  </a:lnTo>
                  <a:lnTo>
                    <a:pt x="1283" y="267"/>
                  </a:lnTo>
                  <a:lnTo>
                    <a:pt x="1288" y="270"/>
                  </a:lnTo>
                  <a:lnTo>
                    <a:pt x="1291" y="270"/>
                  </a:lnTo>
                  <a:lnTo>
                    <a:pt x="1296" y="270"/>
                  </a:lnTo>
                  <a:lnTo>
                    <a:pt x="1301" y="272"/>
                  </a:lnTo>
                  <a:lnTo>
                    <a:pt x="1306" y="272"/>
                  </a:lnTo>
                  <a:lnTo>
                    <a:pt x="1311" y="270"/>
                  </a:lnTo>
                  <a:lnTo>
                    <a:pt x="1313" y="270"/>
                  </a:lnTo>
                  <a:lnTo>
                    <a:pt x="1319" y="270"/>
                  </a:lnTo>
                  <a:lnTo>
                    <a:pt x="1321" y="267"/>
                  </a:lnTo>
                  <a:lnTo>
                    <a:pt x="1324" y="267"/>
                  </a:lnTo>
                  <a:lnTo>
                    <a:pt x="1329" y="267"/>
                  </a:lnTo>
                  <a:lnTo>
                    <a:pt x="1331" y="267"/>
                  </a:lnTo>
                  <a:lnTo>
                    <a:pt x="1336" y="267"/>
                  </a:lnTo>
                  <a:lnTo>
                    <a:pt x="1341" y="265"/>
                  </a:lnTo>
                  <a:lnTo>
                    <a:pt x="1344" y="265"/>
                  </a:lnTo>
                  <a:lnTo>
                    <a:pt x="1346" y="265"/>
                  </a:lnTo>
                  <a:lnTo>
                    <a:pt x="1349" y="260"/>
                  </a:lnTo>
                  <a:lnTo>
                    <a:pt x="1351" y="260"/>
                  </a:lnTo>
                  <a:lnTo>
                    <a:pt x="1354" y="260"/>
                  </a:lnTo>
                  <a:lnTo>
                    <a:pt x="1359" y="262"/>
                  </a:lnTo>
                  <a:lnTo>
                    <a:pt x="1364" y="262"/>
                  </a:lnTo>
                  <a:lnTo>
                    <a:pt x="1366" y="260"/>
                  </a:lnTo>
                  <a:lnTo>
                    <a:pt x="1371" y="260"/>
                  </a:lnTo>
                  <a:lnTo>
                    <a:pt x="1374" y="255"/>
                  </a:lnTo>
                  <a:lnTo>
                    <a:pt x="1379" y="252"/>
                  </a:lnTo>
                  <a:lnTo>
                    <a:pt x="1379" y="250"/>
                  </a:lnTo>
                  <a:lnTo>
                    <a:pt x="1379" y="245"/>
                  </a:lnTo>
                  <a:lnTo>
                    <a:pt x="1379" y="240"/>
                  </a:lnTo>
                  <a:lnTo>
                    <a:pt x="1377" y="234"/>
                  </a:lnTo>
                  <a:lnTo>
                    <a:pt x="1374" y="232"/>
                  </a:lnTo>
                  <a:lnTo>
                    <a:pt x="1371" y="229"/>
                  </a:lnTo>
                  <a:lnTo>
                    <a:pt x="1366" y="227"/>
                  </a:lnTo>
                  <a:lnTo>
                    <a:pt x="1361" y="224"/>
                  </a:lnTo>
                  <a:lnTo>
                    <a:pt x="1356" y="224"/>
                  </a:lnTo>
                  <a:lnTo>
                    <a:pt x="1354" y="222"/>
                  </a:lnTo>
                  <a:lnTo>
                    <a:pt x="1344" y="224"/>
                  </a:lnTo>
                  <a:lnTo>
                    <a:pt x="1341" y="224"/>
                  </a:lnTo>
                  <a:lnTo>
                    <a:pt x="1336" y="229"/>
                  </a:lnTo>
                  <a:lnTo>
                    <a:pt x="1334" y="232"/>
                  </a:lnTo>
                  <a:lnTo>
                    <a:pt x="1331" y="234"/>
                  </a:lnTo>
                  <a:lnTo>
                    <a:pt x="1326" y="240"/>
                  </a:lnTo>
                  <a:lnTo>
                    <a:pt x="1324" y="240"/>
                  </a:lnTo>
                  <a:lnTo>
                    <a:pt x="1321" y="240"/>
                  </a:lnTo>
                  <a:lnTo>
                    <a:pt x="1313" y="240"/>
                  </a:lnTo>
                  <a:lnTo>
                    <a:pt x="1306" y="240"/>
                  </a:lnTo>
                  <a:lnTo>
                    <a:pt x="1301" y="240"/>
                  </a:lnTo>
                  <a:lnTo>
                    <a:pt x="1298" y="237"/>
                  </a:lnTo>
                  <a:lnTo>
                    <a:pt x="1296" y="232"/>
                  </a:lnTo>
                  <a:lnTo>
                    <a:pt x="1293" y="227"/>
                  </a:lnTo>
                  <a:lnTo>
                    <a:pt x="1288" y="224"/>
                  </a:lnTo>
                  <a:lnTo>
                    <a:pt x="1286" y="217"/>
                  </a:lnTo>
                  <a:lnTo>
                    <a:pt x="1283" y="214"/>
                  </a:lnTo>
                  <a:lnTo>
                    <a:pt x="1283" y="212"/>
                  </a:lnTo>
                  <a:lnTo>
                    <a:pt x="1281" y="212"/>
                  </a:lnTo>
                  <a:lnTo>
                    <a:pt x="1238" y="219"/>
                  </a:lnTo>
                  <a:close/>
                  <a:moveTo>
                    <a:pt x="1271" y="217"/>
                  </a:moveTo>
                  <a:lnTo>
                    <a:pt x="1268" y="217"/>
                  </a:lnTo>
                  <a:lnTo>
                    <a:pt x="1271" y="217"/>
                  </a:lnTo>
                  <a:close/>
                  <a:moveTo>
                    <a:pt x="1404" y="1810"/>
                  </a:moveTo>
                  <a:lnTo>
                    <a:pt x="1404" y="1810"/>
                  </a:lnTo>
                  <a:lnTo>
                    <a:pt x="1404" y="1803"/>
                  </a:lnTo>
                  <a:lnTo>
                    <a:pt x="1402" y="1798"/>
                  </a:lnTo>
                  <a:lnTo>
                    <a:pt x="1399" y="1795"/>
                  </a:lnTo>
                  <a:lnTo>
                    <a:pt x="1404" y="1737"/>
                  </a:lnTo>
                  <a:lnTo>
                    <a:pt x="1377" y="1732"/>
                  </a:lnTo>
                  <a:lnTo>
                    <a:pt x="1346" y="1727"/>
                  </a:lnTo>
                  <a:lnTo>
                    <a:pt x="1339" y="1725"/>
                  </a:lnTo>
                  <a:lnTo>
                    <a:pt x="1331" y="1722"/>
                  </a:lnTo>
                  <a:lnTo>
                    <a:pt x="1329" y="1722"/>
                  </a:lnTo>
                  <a:lnTo>
                    <a:pt x="1316" y="1720"/>
                  </a:lnTo>
                  <a:lnTo>
                    <a:pt x="1308" y="1717"/>
                  </a:lnTo>
                  <a:lnTo>
                    <a:pt x="1308" y="1694"/>
                  </a:lnTo>
                  <a:lnTo>
                    <a:pt x="1303" y="1689"/>
                  </a:lnTo>
                  <a:lnTo>
                    <a:pt x="1321" y="1679"/>
                  </a:lnTo>
                  <a:lnTo>
                    <a:pt x="1336" y="1669"/>
                  </a:lnTo>
                  <a:lnTo>
                    <a:pt x="1346" y="1629"/>
                  </a:lnTo>
                  <a:lnTo>
                    <a:pt x="1283" y="1639"/>
                  </a:lnTo>
                  <a:lnTo>
                    <a:pt x="1258" y="1674"/>
                  </a:lnTo>
                  <a:lnTo>
                    <a:pt x="1215" y="1679"/>
                  </a:lnTo>
                  <a:lnTo>
                    <a:pt x="1172" y="1629"/>
                  </a:lnTo>
                  <a:lnTo>
                    <a:pt x="1167" y="1561"/>
                  </a:lnTo>
                  <a:lnTo>
                    <a:pt x="1180" y="1546"/>
                  </a:lnTo>
                  <a:lnTo>
                    <a:pt x="1177" y="1546"/>
                  </a:lnTo>
                  <a:lnTo>
                    <a:pt x="1177" y="1510"/>
                  </a:lnTo>
                  <a:lnTo>
                    <a:pt x="1200" y="1490"/>
                  </a:lnTo>
                  <a:lnTo>
                    <a:pt x="1215" y="1472"/>
                  </a:lnTo>
                  <a:lnTo>
                    <a:pt x="1268" y="1477"/>
                  </a:lnTo>
                  <a:lnTo>
                    <a:pt x="1298" y="1477"/>
                  </a:lnTo>
                  <a:lnTo>
                    <a:pt x="1341" y="1467"/>
                  </a:lnTo>
                  <a:lnTo>
                    <a:pt x="1366" y="1467"/>
                  </a:lnTo>
                  <a:lnTo>
                    <a:pt x="1392" y="1462"/>
                  </a:lnTo>
                  <a:lnTo>
                    <a:pt x="1399" y="1490"/>
                  </a:lnTo>
                  <a:lnTo>
                    <a:pt x="1409" y="1525"/>
                  </a:lnTo>
                  <a:lnTo>
                    <a:pt x="1442" y="1556"/>
                  </a:lnTo>
                  <a:lnTo>
                    <a:pt x="1457" y="1561"/>
                  </a:lnTo>
                  <a:lnTo>
                    <a:pt x="1452" y="1510"/>
                  </a:lnTo>
                  <a:lnTo>
                    <a:pt x="1429" y="1452"/>
                  </a:lnTo>
                  <a:lnTo>
                    <a:pt x="1457" y="1422"/>
                  </a:lnTo>
                  <a:lnTo>
                    <a:pt x="1482" y="1412"/>
                  </a:lnTo>
                  <a:lnTo>
                    <a:pt x="1530" y="1367"/>
                  </a:lnTo>
                  <a:lnTo>
                    <a:pt x="1525" y="1334"/>
                  </a:lnTo>
                  <a:lnTo>
                    <a:pt x="1520" y="1304"/>
                  </a:lnTo>
                  <a:lnTo>
                    <a:pt x="1535" y="1314"/>
                  </a:lnTo>
                  <a:lnTo>
                    <a:pt x="1540" y="1309"/>
                  </a:lnTo>
                  <a:lnTo>
                    <a:pt x="1535" y="1288"/>
                  </a:lnTo>
                  <a:lnTo>
                    <a:pt x="1545" y="1288"/>
                  </a:lnTo>
                  <a:lnTo>
                    <a:pt x="1561" y="1283"/>
                  </a:lnTo>
                  <a:lnTo>
                    <a:pt x="1571" y="1258"/>
                  </a:lnTo>
                  <a:lnTo>
                    <a:pt x="1593" y="1253"/>
                  </a:lnTo>
                  <a:lnTo>
                    <a:pt x="1624" y="1235"/>
                  </a:lnTo>
                  <a:lnTo>
                    <a:pt x="1624" y="1195"/>
                  </a:lnTo>
                  <a:lnTo>
                    <a:pt x="1677" y="1170"/>
                  </a:lnTo>
                  <a:lnTo>
                    <a:pt x="1666" y="1117"/>
                  </a:lnTo>
                  <a:lnTo>
                    <a:pt x="1677" y="1170"/>
                  </a:lnTo>
                  <a:lnTo>
                    <a:pt x="1699" y="1155"/>
                  </a:lnTo>
                  <a:lnTo>
                    <a:pt x="1714" y="1160"/>
                  </a:lnTo>
                  <a:lnTo>
                    <a:pt x="1704" y="1175"/>
                  </a:lnTo>
                  <a:lnTo>
                    <a:pt x="1714" y="1195"/>
                  </a:lnTo>
                  <a:lnTo>
                    <a:pt x="1760" y="1160"/>
                  </a:lnTo>
                  <a:lnTo>
                    <a:pt x="1777" y="1137"/>
                  </a:lnTo>
                  <a:lnTo>
                    <a:pt x="1729" y="1132"/>
                  </a:lnTo>
                  <a:lnTo>
                    <a:pt x="1709" y="1102"/>
                  </a:lnTo>
                  <a:lnTo>
                    <a:pt x="1724" y="1087"/>
                  </a:lnTo>
                  <a:lnTo>
                    <a:pt x="1729" y="1067"/>
                  </a:lnTo>
                  <a:lnTo>
                    <a:pt x="1656" y="1082"/>
                  </a:lnTo>
                  <a:lnTo>
                    <a:pt x="1619" y="1112"/>
                  </a:lnTo>
                  <a:lnTo>
                    <a:pt x="1636" y="1077"/>
                  </a:lnTo>
                  <a:lnTo>
                    <a:pt x="1671" y="1056"/>
                  </a:lnTo>
                  <a:lnTo>
                    <a:pt x="1692" y="1034"/>
                  </a:lnTo>
                  <a:lnTo>
                    <a:pt x="1755" y="1039"/>
                  </a:lnTo>
                  <a:lnTo>
                    <a:pt x="1803" y="1034"/>
                  </a:lnTo>
                  <a:lnTo>
                    <a:pt x="1840" y="1009"/>
                  </a:lnTo>
                  <a:lnTo>
                    <a:pt x="1866" y="988"/>
                  </a:lnTo>
                  <a:lnTo>
                    <a:pt x="1845" y="938"/>
                  </a:lnTo>
                  <a:lnTo>
                    <a:pt x="1840" y="910"/>
                  </a:lnTo>
                  <a:lnTo>
                    <a:pt x="1772" y="875"/>
                  </a:lnTo>
                  <a:lnTo>
                    <a:pt x="1772" y="855"/>
                  </a:lnTo>
                  <a:lnTo>
                    <a:pt x="1714" y="746"/>
                  </a:lnTo>
                  <a:lnTo>
                    <a:pt x="1699" y="792"/>
                  </a:lnTo>
                  <a:lnTo>
                    <a:pt x="1661" y="802"/>
                  </a:lnTo>
                  <a:lnTo>
                    <a:pt x="1651" y="792"/>
                  </a:lnTo>
                  <a:lnTo>
                    <a:pt x="1636" y="792"/>
                  </a:lnTo>
                  <a:lnTo>
                    <a:pt x="1636" y="719"/>
                  </a:lnTo>
                  <a:lnTo>
                    <a:pt x="1603" y="714"/>
                  </a:lnTo>
                  <a:lnTo>
                    <a:pt x="1578" y="678"/>
                  </a:lnTo>
                  <a:lnTo>
                    <a:pt x="1550" y="683"/>
                  </a:lnTo>
                  <a:lnTo>
                    <a:pt x="1520" y="673"/>
                  </a:lnTo>
                  <a:lnTo>
                    <a:pt x="1500" y="678"/>
                  </a:lnTo>
                  <a:lnTo>
                    <a:pt x="1500" y="703"/>
                  </a:lnTo>
                  <a:lnTo>
                    <a:pt x="1500" y="731"/>
                  </a:lnTo>
                  <a:lnTo>
                    <a:pt x="1495" y="787"/>
                  </a:lnTo>
                  <a:lnTo>
                    <a:pt x="1487" y="807"/>
                  </a:lnTo>
                  <a:lnTo>
                    <a:pt x="1520" y="870"/>
                  </a:lnTo>
                  <a:lnTo>
                    <a:pt x="1467" y="915"/>
                  </a:lnTo>
                  <a:lnTo>
                    <a:pt x="1477" y="993"/>
                  </a:lnTo>
                  <a:lnTo>
                    <a:pt x="1457" y="1009"/>
                  </a:lnTo>
                  <a:lnTo>
                    <a:pt x="1437" y="998"/>
                  </a:lnTo>
                  <a:lnTo>
                    <a:pt x="1424" y="905"/>
                  </a:lnTo>
                  <a:lnTo>
                    <a:pt x="1371" y="900"/>
                  </a:lnTo>
                  <a:lnTo>
                    <a:pt x="1273" y="845"/>
                  </a:lnTo>
                  <a:lnTo>
                    <a:pt x="1253" y="845"/>
                  </a:lnTo>
                  <a:lnTo>
                    <a:pt x="1235" y="797"/>
                  </a:lnTo>
                  <a:lnTo>
                    <a:pt x="1220" y="782"/>
                  </a:lnTo>
                  <a:lnTo>
                    <a:pt x="1263" y="658"/>
                  </a:lnTo>
                  <a:lnTo>
                    <a:pt x="1288" y="630"/>
                  </a:lnTo>
                  <a:lnTo>
                    <a:pt x="1316" y="615"/>
                  </a:lnTo>
                  <a:lnTo>
                    <a:pt x="1331" y="615"/>
                  </a:lnTo>
                  <a:lnTo>
                    <a:pt x="1346" y="565"/>
                  </a:lnTo>
                  <a:lnTo>
                    <a:pt x="1356" y="524"/>
                  </a:lnTo>
                  <a:lnTo>
                    <a:pt x="1409" y="512"/>
                  </a:lnTo>
                  <a:lnTo>
                    <a:pt x="1437" y="492"/>
                  </a:lnTo>
                  <a:lnTo>
                    <a:pt x="1419" y="446"/>
                  </a:lnTo>
                  <a:lnTo>
                    <a:pt x="1432" y="416"/>
                  </a:lnTo>
                  <a:lnTo>
                    <a:pt x="1412" y="393"/>
                  </a:lnTo>
                  <a:lnTo>
                    <a:pt x="1414" y="393"/>
                  </a:lnTo>
                  <a:lnTo>
                    <a:pt x="1417" y="391"/>
                  </a:lnTo>
                  <a:lnTo>
                    <a:pt x="1419" y="388"/>
                  </a:lnTo>
                  <a:lnTo>
                    <a:pt x="1422" y="388"/>
                  </a:lnTo>
                  <a:lnTo>
                    <a:pt x="1424" y="388"/>
                  </a:lnTo>
                  <a:lnTo>
                    <a:pt x="1432" y="388"/>
                  </a:lnTo>
                  <a:lnTo>
                    <a:pt x="1440" y="388"/>
                  </a:lnTo>
                  <a:lnTo>
                    <a:pt x="1442" y="386"/>
                  </a:lnTo>
                  <a:lnTo>
                    <a:pt x="1442" y="383"/>
                  </a:lnTo>
                  <a:lnTo>
                    <a:pt x="1437" y="376"/>
                  </a:lnTo>
                  <a:lnTo>
                    <a:pt x="1437" y="373"/>
                  </a:lnTo>
                  <a:lnTo>
                    <a:pt x="1440" y="373"/>
                  </a:lnTo>
                  <a:lnTo>
                    <a:pt x="1445" y="376"/>
                  </a:lnTo>
                  <a:lnTo>
                    <a:pt x="1452" y="378"/>
                  </a:lnTo>
                  <a:lnTo>
                    <a:pt x="1455" y="381"/>
                  </a:lnTo>
                  <a:lnTo>
                    <a:pt x="1457" y="383"/>
                  </a:lnTo>
                  <a:lnTo>
                    <a:pt x="1462" y="386"/>
                  </a:lnTo>
                  <a:lnTo>
                    <a:pt x="1467" y="388"/>
                  </a:lnTo>
                  <a:lnTo>
                    <a:pt x="1472" y="393"/>
                  </a:lnTo>
                  <a:lnTo>
                    <a:pt x="1477" y="396"/>
                  </a:lnTo>
                  <a:lnTo>
                    <a:pt x="1485" y="398"/>
                  </a:lnTo>
                  <a:lnTo>
                    <a:pt x="1490" y="401"/>
                  </a:lnTo>
                  <a:lnTo>
                    <a:pt x="1495" y="403"/>
                  </a:lnTo>
                  <a:lnTo>
                    <a:pt x="1500" y="406"/>
                  </a:lnTo>
                  <a:lnTo>
                    <a:pt x="1505" y="406"/>
                  </a:lnTo>
                  <a:lnTo>
                    <a:pt x="1510" y="411"/>
                  </a:lnTo>
                  <a:lnTo>
                    <a:pt x="1515" y="413"/>
                  </a:lnTo>
                  <a:lnTo>
                    <a:pt x="1523" y="419"/>
                  </a:lnTo>
                  <a:lnTo>
                    <a:pt x="1528" y="424"/>
                  </a:lnTo>
                  <a:lnTo>
                    <a:pt x="1535" y="431"/>
                  </a:lnTo>
                  <a:lnTo>
                    <a:pt x="1543" y="441"/>
                  </a:lnTo>
                  <a:lnTo>
                    <a:pt x="1545" y="449"/>
                  </a:lnTo>
                  <a:lnTo>
                    <a:pt x="1538" y="456"/>
                  </a:lnTo>
                  <a:lnTo>
                    <a:pt x="1530" y="466"/>
                  </a:lnTo>
                  <a:lnTo>
                    <a:pt x="1528" y="477"/>
                  </a:lnTo>
                  <a:lnTo>
                    <a:pt x="1530" y="479"/>
                  </a:lnTo>
                  <a:lnTo>
                    <a:pt x="1538" y="482"/>
                  </a:lnTo>
                  <a:lnTo>
                    <a:pt x="1543" y="487"/>
                  </a:lnTo>
                  <a:lnTo>
                    <a:pt x="1545" y="489"/>
                  </a:lnTo>
                  <a:lnTo>
                    <a:pt x="1543" y="494"/>
                  </a:lnTo>
                  <a:lnTo>
                    <a:pt x="1535" y="499"/>
                  </a:lnTo>
                  <a:lnTo>
                    <a:pt x="1528" y="504"/>
                  </a:lnTo>
                  <a:lnTo>
                    <a:pt x="1525" y="509"/>
                  </a:lnTo>
                  <a:lnTo>
                    <a:pt x="1520" y="509"/>
                  </a:lnTo>
                  <a:lnTo>
                    <a:pt x="1518" y="509"/>
                  </a:lnTo>
                  <a:lnTo>
                    <a:pt x="1515" y="509"/>
                  </a:lnTo>
                  <a:lnTo>
                    <a:pt x="1513" y="509"/>
                  </a:lnTo>
                  <a:lnTo>
                    <a:pt x="1508" y="512"/>
                  </a:lnTo>
                  <a:lnTo>
                    <a:pt x="1500" y="514"/>
                  </a:lnTo>
                  <a:lnTo>
                    <a:pt x="1495" y="519"/>
                  </a:lnTo>
                  <a:lnTo>
                    <a:pt x="1492" y="522"/>
                  </a:lnTo>
                  <a:lnTo>
                    <a:pt x="1492" y="524"/>
                  </a:lnTo>
                  <a:lnTo>
                    <a:pt x="1495" y="527"/>
                  </a:lnTo>
                  <a:lnTo>
                    <a:pt x="1498" y="529"/>
                  </a:lnTo>
                  <a:lnTo>
                    <a:pt x="1500" y="532"/>
                  </a:lnTo>
                  <a:lnTo>
                    <a:pt x="1503" y="535"/>
                  </a:lnTo>
                  <a:lnTo>
                    <a:pt x="1508" y="537"/>
                  </a:lnTo>
                  <a:lnTo>
                    <a:pt x="1513" y="540"/>
                  </a:lnTo>
                  <a:lnTo>
                    <a:pt x="1518" y="540"/>
                  </a:lnTo>
                  <a:lnTo>
                    <a:pt x="1523" y="537"/>
                  </a:lnTo>
                  <a:lnTo>
                    <a:pt x="1528" y="532"/>
                  </a:lnTo>
                  <a:lnTo>
                    <a:pt x="1530" y="529"/>
                  </a:lnTo>
                  <a:lnTo>
                    <a:pt x="1535" y="527"/>
                  </a:lnTo>
                  <a:lnTo>
                    <a:pt x="1540" y="527"/>
                  </a:lnTo>
                  <a:lnTo>
                    <a:pt x="1548" y="524"/>
                  </a:lnTo>
                  <a:lnTo>
                    <a:pt x="1556" y="519"/>
                  </a:lnTo>
                  <a:lnTo>
                    <a:pt x="1561" y="519"/>
                  </a:lnTo>
                  <a:lnTo>
                    <a:pt x="1563" y="519"/>
                  </a:lnTo>
                  <a:lnTo>
                    <a:pt x="1566" y="522"/>
                  </a:lnTo>
                  <a:lnTo>
                    <a:pt x="1568" y="524"/>
                  </a:lnTo>
                  <a:lnTo>
                    <a:pt x="1571" y="524"/>
                  </a:lnTo>
                  <a:lnTo>
                    <a:pt x="1573" y="527"/>
                  </a:lnTo>
                  <a:lnTo>
                    <a:pt x="1576" y="529"/>
                  </a:lnTo>
                  <a:lnTo>
                    <a:pt x="1578" y="529"/>
                  </a:lnTo>
                  <a:lnTo>
                    <a:pt x="1583" y="532"/>
                  </a:lnTo>
                  <a:lnTo>
                    <a:pt x="1588" y="532"/>
                  </a:lnTo>
                  <a:lnTo>
                    <a:pt x="1593" y="535"/>
                  </a:lnTo>
                  <a:lnTo>
                    <a:pt x="1603" y="535"/>
                  </a:lnTo>
                  <a:lnTo>
                    <a:pt x="1606" y="540"/>
                  </a:lnTo>
                  <a:lnTo>
                    <a:pt x="1606" y="542"/>
                  </a:lnTo>
                  <a:lnTo>
                    <a:pt x="1608" y="547"/>
                  </a:lnTo>
                  <a:lnTo>
                    <a:pt x="1611" y="547"/>
                  </a:lnTo>
                  <a:lnTo>
                    <a:pt x="1616" y="550"/>
                  </a:lnTo>
                  <a:lnTo>
                    <a:pt x="1619" y="550"/>
                  </a:lnTo>
                  <a:lnTo>
                    <a:pt x="1621" y="550"/>
                  </a:lnTo>
                  <a:lnTo>
                    <a:pt x="1624" y="547"/>
                  </a:lnTo>
                  <a:lnTo>
                    <a:pt x="1629" y="547"/>
                  </a:lnTo>
                  <a:lnTo>
                    <a:pt x="1631" y="547"/>
                  </a:lnTo>
                  <a:lnTo>
                    <a:pt x="1634" y="547"/>
                  </a:lnTo>
                  <a:lnTo>
                    <a:pt x="1639" y="547"/>
                  </a:lnTo>
                  <a:lnTo>
                    <a:pt x="1641" y="547"/>
                  </a:lnTo>
                  <a:lnTo>
                    <a:pt x="1644" y="550"/>
                  </a:lnTo>
                  <a:lnTo>
                    <a:pt x="1649" y="550"/>
                  </a:lnTo>
                  <a:lnTo>
                    <a:pt x="1651" y="550"/>
                  </a:lnTo>
                  <a:lnTo>
                    <a:pt x="1654" y="547"/>
                  </a:lnTo>
                  <a:lnTo>
                    <a:pt x="1659" y="547"/>
                  </a:lnTo>
                  <a:lnTo>
                    <a:pt x="1664" y="547"/>
                  </a:lnTo>
                  <a:lnTo>
                    <a:pt x="1669" y="545"/>
                  </a:lnTo>
                  <a:lnTo>
                    <a:pt x="1671" y="545"/>
                  </a:lnTo>
                  <a:lnTo>
                    <a:pt x="1674" y="545"/>
                  </a:lnTo>
                  <a:lnTo>
                    <a:pt x="1679" y="545"/>
                  </a:lnTo>
                  <a:lnTo>
                    <a:pt x="1682" y="545"/>
                  </a:lnTo>
                  <a:lnTo>
                    <a:pt x="1684" y="545"/>
                  </a:lnTo>
                  <a:lnTo>
                    <a:pt x="1687" y="545"/>
                  </a:lnTo>
                  <a:lnTo>
                    <a:pt x="1692" y="545"/>
                  </a:lnTo>
                  <a:lnTo>
                    <a:pt x="1697" y="545"/>
                  </a:lnTo>
                  <a:lnTo>
                    <a:pt x="1699" y="542"/>
                  </a:lnTo>
                  <a:lnTo>
                    <a:pt x="1697" y="540"/>
                  </a:lnTo>
                  <a:lnTo>
                    <a:pt x="1697" y="537"/>
                  </a:lnTo>
                  <a:lnTo>
                    <a:pt x="1692" y="535"/>
                  </a:lnTo>
                  <a:lnTo>
                    <a:pt x="1687" y="532"/>
                  </a:lnTo>
                  <a:lnTo>
                    <a:pt x="1679" y="529"/>
                  </a:lnTo>
                  <a:lnTo>
                    <a:pt x="1677" y="529"/>
                  </a:lnTo>
                  <a:lnTo>
                    <a:pt x="1674" y="527"/>
                  </a:lnTo>
                  <a:lnTo>
                    <a:pt x="1671" y="524"/>
                  </a:lnTo>
                  <a:lnTo>
                    <a:pt x="1669" y="524"/>
                  </a:lnTo>
                  <a:lnTo>
                    <a:pt x="1666" y="524"/>
                  </a:lnTo>
                  <a:lnTo>
                    <a:pt x="1664" y="524"/>
                  </a:lnTo>
                  <a:lnTo>
                    <a:pt x="1661" y="524"/>
                  </a:lnTo>
                  <a:lnTo>
                    <a:pt x="1656" y="522"/>
                  </a:lnTo>
                  <a:lnTo>
                    <a:pt x="1651" y="519"/>
                  </a:lnTo>
                  <a:lnTo>
                    <a:pt x="1641" y="517"/>
                  </a:lnTo>
                  <a:lnTo>
                    <a:pt x="1636" y="514"/>
                  </a:lnTo>
                  <a:lnTo>
                    <a:pt x="1634" y="512"/>
                  </a:lnTo>
                  <a:lnTo>
                    <a:pt x="1634" y="509"/>
                  </a:lnTo>
                  <a:lnTo>
                    <a:pt x="1636" y="509"/>
                  </a:lnTo>
                  <a:lnTo>
                    <a:pt x="1639" y="509"/>
                  </a:lnTo>
                  <a:lnTo>
                    <a:pt x="1644" y="509"/>
                  </a:lnTo>
                  <a:lnTo>
                    <a:pt x="1649" y="512"/>
                  </a:lnTo>
                  <a:lnTo>
                    <a:pt x="1651" y="512"/>
                  </a:lnTo>
                  <a:lnTo>
                    <a:pt x="1656" y="514"/>
                  </a:lnTo>
                  <a:lnTo>
                    <a:pt x="1659" y="514"/>
                  </a:lnTo>
                  <a:lnTo>
                    <a:pt x="1664" y="514"/>
                  </a:lnTo>
                  <a:lnTo>
                    <a:pt x="1666" y="519"/>
                  </a:lnTo>
                  <a:lnTo>
                    <a:pt x="1671" y="519"/>
                  </a:lnTo>
                  <a:lnTo>
                    <a:pt x="1677" y="517"/>
                  </a:lnTo>
                  <a:lnTo>
                    <a:pt x="1687" y="514"/>
                  </a:lnTo>
                  <a:lnTo>
                    <a:pt x="1694" y="514"/>
                  </a:lnTo>
                  <a:lnTo>
                    <a:pt x="1697" y="519"/>
                  </a:lnTo>
                  <a:lnTo>
                    <a:pt x="1699" y="519"/>
                  </a:lnTo>
                  <a:lnTo>
                    <a:pt x="1704" y="522"/>
                  </a:lnTo>
                  <a:lnTo>
                    <a:pt x="1707" y="524"/>
                  </a:lnTo>
                  <a:lnTo>
                    <a:pt x="1707" y="522"/>
                  </a:lnTo>
                  <a:lnTo>
                    <a:pt x="1704" y="519"/>
                  </a:lnTo>
                  <a:lnTo>
                    <a:pt x="1702" y="514"/>
                  </a:lnTo>
                  <a:lnTo>
                    <a:pt x="1699" y="514"/>
                  </a:lnTo>
                  <a:lnTo>
                    <a:pt x="1699" y="509"/>
                  </a:lnTo>
                  <a:lnTo>
                    <a:pt x="1697" y="507"/>
                  </a:lnTo>
                  <a:lnTo>
                    <a:pt x="1694" y="502"/>
                  </a:lnTo>
                  <a:lnTo>
                    <a:pt x="1692" y="494"/>
                  </a:lnTo>
                  <a:lnTo>
                    <a:pt x="1692" y="492"/>
                  </a:lnTo>
                  <a:lnTo>
                    <a:pt x="1692" y="489"/>
                  </a:lnTo>
                  <a:lnTo>
                    <a:pt x="1692" y="487"/>
                  </a:lnTo>
                  <a:lnTo>
                    <a:pt x="1689" y="482"/>
                  </a:lnTo>
                  <a:lnTo>
                    <a:pt x="1682" y="479"/>
                  </a:lnTo>
                  <a:lnTo>
                    <a:pt x="1677" y="479"/>
                  </a:lnTo>
                  <a:lnTo>
                    <a:pt x="1671" y="477"/>
                  </a:lnTo>
                  <a:lnTo>
                    <a:pt x="1669" y="471"/>
                  </a:lnTo>
                  <a:lnTo>
                    <a:pt x="1664" y="469"/>
                  </a:lnTo>
                  <a:lnTo>
                    <a:pt x="1659" y="469"/>
                  </a:lnTo>
                  <a:lnTo>
                    <a:pt x="1651" y="466"/>
                  </a:lnTo>
                  <a:lnTo>
                    <a:pt x="1646" y="466"/>
                  </a:lnTo>
                  <a:lnTo>
                    <a:pt x="1644" y="466"/>
                  </a:lnTo>
                  <a:lnTo>
                    <a:pt x="1639" y="464"/>
                  </a:lnTo>
                  <a:lnTo>
                    <a:pt x="1634" y="461"/>
                  </a:lnTo>
                  <a:lnTo>
                    <a:pt x="1631" y="459"/>
                  </a:lnTo>
                  <a:lnTo>
                    <a:pt x="1626" y="459"/>
                  </a:lnTo>
                  <a:lnTo>
                    <a:pt x="1624" y="454"/>
                  </a:lnTo>
                  <a:lnTo>
                    <a:pt x="1621" y="451"/>
                  </a:lnTo>
                  <a:lnTo>
                    <a:pt x="1616" y="446"/>
                  </a:lnTo>
                  <a:lnTo>
                    <a:pt x="1614" y="441"/>
                  </a:lnTo>
                  <a:lnTo>
                    <a:pt x="1611" y="439"/>
                  </a:lnTo>
                  <a:lnTo>
                    <a:pt x="1611" y="434"/>
                  </a:lnTo>
                  <a:lnTo>
                    <a:pt x="1614" y="431"/>
                  </a:lnTo>
                  <a:lnTo>
                    <a:pt x="1619" y="431"/>
                  </a:lnTo>
                  <a:lnTo>
                    <a:pt x="1624" y="431"/>
                  </a:lnTo>
                  <a:lnTo>
                    <a:pt x="1631" y="434"/>
                  </a:lnTo>
                  <a:lnTo>
                    <a:pt x="1636" y="436"/>
                  </a:lnTo>
                  <a:lnTo>
                    <a:pt x="1639" y="436"/>
                  </a:lnTo>
                  <a:lnTo>
                    <a:pt x="1644" y="439"/>
                  </a:lnTo>
                  <a:lnTo>
                    <a:pt x="1649" y="441"/>
                  </a:lnTo>
                  <a:lnTo>
                    <a:pt x="1654" y="444"/>
                  </a:lnTo>
                  <a:lnTo>
                    <a:pt x="1659" y="446"/>
                  </a:lnTo>
                  <a:lnTo>
                    <a:pt x="1664" y="449"/>
                  </a:lnTo>
                  <a:lnTo>
                    <a:pt x="1669" y="451"/>
                  </a:lnTo>
                  <a:lnTo>
                    <a:pt x="1671" y="451"/>
                  </a:lnTo>
                  <a:lnTo>
                    <a:pt x="1677" y="449"/>
                  </a:lnTo>
                  <a:lnTo>
                    <a:pt x="1679" y="444"/>
                  </a:lnTo>
                  <a:lnTo>
                    <a:pt x="1679" y="441"/>
                  </a:lnTo>
                  <a:lnTo>
                    <a:pt x="1677" y="436"/>
                  </a:lnTo>
                  <a:lnTo>
                    <a:pt x="1671" y="434"/>
                  </a:lnTo>
                  <a:lnTo>
                    <a:pt x="1666" y="431"/>
                  </a:lnTo>
                  <a:lnTo>
                    <a:pt x="1666" y="429"/>
                  </a:lnTo>
                  <a:lnTo>
                    <a:pt x="1666" y="426"/>
                  </a:lnTo>
                  <a:lnTo>
                    <a:pt x="1669" y="424"/>
                  </a:lnTo>
                  <a:lnTo>
                    <a:pt x="1671" y="424"/>
                  </a:lnTo>
                  <a:lnTo>
                    <a:pt x="1674" y="421"/>
                  </a:lnTo>
                  <a:lnTo>
                    <a:pt x="1677" y="419"/>
                  </a:lnTo>
                  <a:lnTo>
                    <a:pt x="1677" y="416"/>
                  </a:lnTo>
                  <a:lnTo>
                    <a:pt x="1674" y="413"/>
                  </a:lnTo>
                  <a:lnTo>
                    <a:pt x="1671" y="408"/>
                  </a:lnTo>
                  <a:lnTo>
                    <a:pt x="1669" y="406"/>
                  </a:lnTo>
                  <a:lnTo>
                    <a:pt x="1664" y="406"/>
                  </a:lnTo>
                  <a:lnTo>
                    <a:pt x="1664" y="403"/>
                  </a:lnTo>
                  <a:lnTo>
                    <a:pt x="1669" y="401"/>
                  </a:lnTo>
                  <a:lnTo>
                    <a:pt x="1674" y="398"/>
                  </a:lnTo>
                  <a:lnTo>
                    <a:pt x="1677" y="393"/>
                  </a:lnTo>
                  <a:lnTo>
                    <a:pt x="1674" y="391"/>
                  </a:lnTo>
                  <a:lnTo>
                    <a:pt x="1669" y="388"/>
                  </a:lnTo>
                  <a:lnTo>
                    <a:pt x="1661" y="386"/>
                  </a:lnTo>
                  <a:lnTo>
                    <a:pt x="1654" y="386"/>
                  </a:lnTo>
                  <a:lnTo>
                    <a:pt x="1649" y="386"/>
                  </a:lnTo>
                  <a:lnTo>
                    <a:pt x="1644" y="386"/>
                  </a:lnTo>
                  <a:lnTo>
                    <a:pt x="1639" y="388"/>
                  </a:lnTo>
                  <a:lnTo>
                    <a:pt x="1636" y="388"/>
                  </a:lnTo>
                  <a:lnTo>
                    <a:pt x="1634" y="388"/>
                  </a:lnTo>
                  <a:lnTo>
                    <a:pt x="1631" y="386"/>
                  </a:lnTo>
                  <a:lnTo>
                    <a:pt x="1634" y="383"/>
                  </a:lnTo>
                  <a:lnTo>
                    <a:pt x="1631" y="383"/>
                  </a:lnTo>
                  <a:lnTo>
                    <a:pt x="1629" y="381"/>
                  </a:lnTo>
                  <a:lnTo>
                    <a:pt x="1626" y="381"/>
                  </a:lnTo>
                  <a:lnTo>
                    <a:pt x="1621" y="381"/>
                  </a:lnTo>
                  <a:lnTo>
                    <a:pt x="1616" y="381"/>
                  </a:lnTo>
                  <a:lnTo>
                    <a:pt x="1611" y="378"/>
                  </a:lnTo>
                  <a:lnTo>
                    <a:pt x="1606" y="378"/>
                  </a:lnTo>
                  <a:lnTo>
                    <a:pt x="1603" y="378"/>
                  </a:lnTo>
                  <a:lnTo>
                    <a:pt x="1598" y="376"/>
                  </a:lnTo>
                  <a:lnTo>
                    <a:pt x="1598" y="378"/>
                  </a:lnTo>
                  <a:lnTo>
                    <a:pt x="1601" y="381"/>
                  </a:lnTo>
                  <a:lnTo>
                    <a:pt x="1603" y="386"/>
                  </a:lnTo>
                  <a:lnTo>
                    <a:pt x="1601" y="386"/>
                  </a:lnTo>
                  <a:lnTo>
                    <a:pt x="1596" y="386"/>
                  </a:lnTo>
                  <a:lnTo>
                    <a:pt x="1591" y="381"/>
                  </a:lnTo>
                  <a:lnTo>
                    <a:pt x="1583" y="376"/>
                  </a:lnTo>
                  <a:lnTo>
                    <a:pt x="1578" y="373"/>
                  </a:lnTo>
                  <a:lnTo>
                    <a:pt x="1576" y="373"/>
                  </a:lnTo>
                  <a:lnTo>
                    <a:pt x="1568" y="376"/>
                  </a:lnTo>
                  <a:lnTo>
                    <a:pt x="1563" y="373"/>
                  </a:lnTo>
                  <a:lnTo>
                    <a:pt x="1558" y="371"/>
                  </a:lnTo>
                  <a:lnTo>
                    <a:pt x="1558" y="366"/>
                  </a:lnTo>
                  <a:lnTo>
                    <a:pt x="1561" y="363"/>
                  </a:lnTo>
                  <a:lnTo>
                    <a:pt x="1561" y="361"/>
                  </a:lnTo>
                  <a:lnTo>
                    <a:pt x="1561" y="358"/>
                  </a:lnTo>
                  <a:lnTo>
                    <a:pt x="1563" y="356"/>
                  </a:lnTo>
                  <a:lnTo>
                    <a:pt x="1566" y="356"/>
                  </a:lnTo>
                  <a:lnTo>
                    <a:pt x="1568" y="356"/>
                  </a:lnTo>
                  <a:lnTo>
                    <a:pt x="1568" y="353"/>
                  </a:lnTo>
                  <a:lnTo>
                    <a:pt x="1561" y="350"/>
                  </a:lnTo>
                  <a:lnTo>
                    <a:pt x="1556" y="350"/>
                  </a:lnTo>
                  <a:lnTo>
                    <a:pt x="1553" y="345"/>
                  </a:lnTo>
                  <a:lnTo>
                    <a:pt x="1556" y="343"/>
                  </a:lnTo>
                  <a:lnTo>
                    <a:pt x="1561" y="343"/>
                  </a:lnTo>
                  <a:lnTo>
                    <a:pt x="1558" y="343"/>
                  </a:lnTo>
                  <a:lnTo>
                    <a:pt x="1556" y="340"/>
                  </a:lnTo>
                  <a:lnTo>
                    <a:pt x="1553" y="335"/>
                  </a:lnTo>
                  <a:lnTo>
                    <a:pt x="1548" y="333"/>
                  </a:lnTo>
                  <a:lnTo>
                    <a:pt x="1545" y="333"/>
                  </a:lnTo>
                  <a:lnTo>
                    <a:pt x="1540" y="333"/>
                  </a:lnTo>
                  <a:lnTo>
                    <a:pt x="1538" y="333"/>
                  </a:lnTo>
                  <a:lnTo>
                    <a:pt x="1540" y="330"/>
                  </a:lnTo>
                  <a:lnTo>
                    <a:pt x="1540" y="328"/>
                  </a:lnTo>
                  <a:lnTo>
                    <a:pt x="1538" y="325"/>
                  </a:lnTo>
                  <a:lnTo>
                    <a:pt x="1533" y="325"/>
                  </a:lnTo>
                  <a:lnTo>
                    <a:pt x="1528" y="325"/>
                  </a:lnTo>
                  <a:lnTo>
                    <a:pt x="1520" y="325"/>
                  </a:lnTo>
                  <a:lnTo>
                    <a:pt x="1515" y="325"/>
                  </a:lnTo>
                  <a:lnTo>
                    <a:pt x="1510" y="325"/>
                  </a:lnTo>
                  <a:lnTo>
                    <a:pt x="1503" y="323"/>
                  </a:lnTo>
                  <a:lnTo>
                    <a:pt x="1500" y="323"/>
                  </a:lnTo>
                  <a:lnTo>
                    <a:pt x="1500" y="320"/>
                  </a:lnTo>
                  <a:lnTo>
                    <a:pt x="1498" y="318"/>
                  </a:lnTo>
                  <a:lnTo>
                    <a:pt x="1492" y="315"/>
                  </a:lnTo>
                  <a:lnTo>
                    <a:pt x="1485" y="315"/>
                  </a:lnTo>
                  <a:lnTo>
                    <a:pt x="1480" y="318"/>
                  </a:lnTo>
                  <a:lnTo>
                    <a:pt x="1475" y="323"/>
                  </a:lnTo>
                  <a:lnTo>
                    <a:pt x="1472" y="325"/>
                  </a:lnTo>
                  <a:lnTo>
                    <a:pt x="1467" y="325"/>
                  </a:lnTo>
                  <a:lnTo>
                    <a:pt x="1462" y="320"/>
                  </a:lnTo>
                  <a:lnTo>
                    <a:pt x="1460" y="318"/>
                  </a:lnTo>
                  <a:lnTo>
                    <a:pt x="1457" y="313"/>
                  </a:lnTo>
                  <a:lnTo>
                    <a:pt x="1455" y="310"/>
                  </a:lnTo>
                  <a:lnTo>
                    <a:pt x="1450" y="305"/>
                  </a:lnTo>
                  <a:lnTo>
                    <a:pt x="1442" y="300"/>
                  </a:lnTo>
                  <a:lnTo>
                    <a:pt x="1435" y="298"/>
                  </a:lnTo>
                  <a:lnTo>
                    <a:pt x="1429" y="298"/>
                  </a:lnTo>
                  <a:lnTo>
                    <a:pt x="1427" y="300"/>
                  </a:lnTo>
                  <a:lnTo>
                    <a:pt x="1419" y="303"/>
                  </a:lnTo>
                  <a:lnTo>
                    <a:pt x="1414" y="305"/>
                  </a:lnTo>
                  <a:lnTo>
                    <a:pt x="1414" y="308"/>
                  </a:lnTo>
                  <a:lnTo>
                    <a:pt x="1414" y="313"/>
                  </a:lnTo>
                  <a:lnTo>
                    <a:pt x="1409" y="315"/>
                  </a:lnTo>
                  <a:lnTo>
                    <a:pt x="1404" y="320"/>
                  </a:lnTo>
                  <a:lnTo>
                    <a:pt x="1397" y="320"/>
                  </a:lnTo>
                  <a:lnTo>
                    <a:pt x="1394" y="320"/>
                  </a:lnTo>
                  <a:lnTo>
                    <a:pt x="1392" y="315"/>
                  </a:lnTo>
                  <a:lnTo>
                    <a:pt x="1392" y="310"/>
                  </a:lnTo>
                  <a:lnTo>
                    <a:pt x="1389" y="305"/>
                  </a:lnTo>
                  <a:lnTo>
                    <a:pt x="1389" y="303"/>
                  </a:lnTo>
                  <a:lnTo>
                    <a:pt x="1387" y="298"/>
                  </a:lnTo>
                  <a:lnTo>
                    <a:pt x="1384" y="292"/>
                  </a:lnTo>
                  <a:lnTo>
                    <a:pt x="1382" y="290"/>
                  </a:lnTo>
                  <a:lnTo>
                    <a:pt x="1374" y="285"/>
                  </a:lnTo>
                  <a:lnTo>
                    <a:pt x="1366" y="285"/>
                  </a:lnTo>
                  <a:lnTo>
                    <a:pt x="1359" y="287"/>
                  </a:lnTo>
                  <a:lnTo>
                    <a:pt x="1354" y="292"/>
                  </a:lnTo>
                  <a:lnTo>
                    <a:pt x="1351" y="303"/>
                  </a:lnTo>
                  <a:lnTo>
                    <a:pt x="1349" y="313"/>
                  </a:lnTo>
                  <a:lnTo>
                    <a:pt x="1349" y="325"/>
                  </a:lnTo>
                  <a:lnTo>
                    <a:pt x="1354" y="343"/>
                  </a:lnTo>
                  <a:lnTo>
                    <a:pt x="1359" y="356"/>
                  </a:lnTo>
                  <a:lnTo>
                    <a:pt x="1356" y="353"/>
                  </a:lnTo>
                  <a:lnTo>
                    <a:pt x="1354" y="350"/>
                  </a:lnTo>
                  <a:lnTo>
                    <a:pt x="1349" y="345"/>
                  </a:lnTo>
                  <a:lnTo>
                    <a:pt x="1344" y="338"/>
                  </a:lnTo>
                  <a:lnTo>
                    <a:pt x="1341" y="330"/>
                  </a:lnTo>
                  <a:lnTo>
                    <a:pt x="1339" y="323"/>
                  </a:lnTo>
                  <a:lnTo>
                    <a:pt x="1339" y="310"/>
                  </a:lnTo>
                  <a:lnTo>
                    <a:pt x="1344" y="298"/>
                  </a:lnTo>
                  <a:lnTo>
                    <a:pt x="1344" y="290"/>
                  </a:lnTo>
                  <a:lnTo>
                    <a:pt x="1341" y="287"/>
                  </a:lnTo>
                  <a:lnTo>
                    <a:pt x="1336" y="287"/>
                  </a:lnTo>
                  <a:lnTo>
                    <a:pt x="1331" y="287"/>
                  </a:lnTo>
                  <a:lnTo>
                    <a:pt x="1324" y="290"/>
                  </a:lnTo>
                  <a:lnTo>
                    <a:pt x="1316" y="298"/>
                  </a:lnTo>
                  <a:lnTo>
                    <a:pt x="1311" y="310"/>
                  </a:lnTo>
                  <a:lnTo>
                    <a:pt x="1308" y="325"/>
                  </a:lnTo>
                  <a:lnTo>
                    <a:pt x="1308" y="335"/>
                  </a:lnTo>
                  <a:lnTo>
                    <a:pt x="1308" y="340"/>
                  </a:lnTo>
                  <a:lnTo>
                    <a:pt x="1308" y="345"/>
                  </a:lnTo>
                  <a:lnTo>
                    <a:pt x="1308" y="356"/>
                  </a:lnTo>
                  <a:lnTo>
                    <a:pt x="1308" y="361"/>
                  </a:lnTo>
                  <a:lnTo>
                    <a:pt x="1311" y="363"/>
                  </a:lnTo>
                  <a:lnTo>
                    <a:pt x="1316" y="366"/>
                  </a:lnTo>
                  <a:lnTo>
                    <a:pt x="1319" y="366"/>
                  </a:lnTo>
                  <a:lnTo>
                    <a:pt x="1321" y="366"/>
                  </a:lnTo>
                  <a:lnTo>
                    <a:pt x="1329" y="368"/>
                  </a:lnTo>
                  <a:lnTo>
                    <a:pt x="1334" y="371"/>
                  </a:lnTo>
                  <a:lnTo>
                    <a:pt x="1339" y="371"/>
                  </a:lnTo>
                  <a:lnTo>
                    <a:pt x="1341" y="373"/>
                  </a:lnTo>
                  <a:lnTo>
                    <a:pt x="1339" y="376"/>
                  </a:lnTo>
                  <a:lnTo>
                    <a:pt x="1334" y="376"/>
                  </a:lnTo>
                  <a:lnTo>
                    <a:pt x="1331" y="376"/>
                  </a:lnTo>
                  <a:lnTo>
                    <a:pt x="1326" y="376"/>
                  </a:lnTo>
                  <a:lnTo>
                    <a:pt x="1321" y="378"/>
                  </a:lnTo>
                  <a:lnTo>
                    <a:pt x="1316" y="381"/>
                  </a:lnTo>
                  <a:lnTo>
                    <a:pt x="1316" y="383"/>
                  </a:lnTo>
                  <a:lnTo>
                    <a:pt x="1319" y="386"/>
                  </a:lnTo>
                  <a:lnTo>
                    <a:pt x="1321" y="386"/>
                  </a:lnTo>
                  <a:lnTo>
                    <a:pt x="1326" y="388"/>
                  </a:lnTo>
                  <a:lnTo>
                    <a:pt x="1331" y="391"/>
                  </a:lnTo>
                  <a:lnTo>
                    <a:pt x="1334" y="393"/>
                  </a:lnTo>
                  <a:lnTo>
                    <a:pt x="1339" y="396"/>
                  </a:lnTo>
                  <a:lnTo>
                    <a:pt x="1341" y="396"/>
                  </a:lnTo>
                  <a:lnTo>
                    <a:pt x="1346" y="396"/>
                  </a:lnTo>
                  <a:lnTo>
                    <a:pt x="1351" y="393"/>
                  </a:lnTo>
                  <a:lnTo>
                    <a:pt x="1356" y="391"/>
                  </a:lnTo>
                  <a:lnTo>
                    <a:pt x="1359" y="393"/>
                  </a:lnTo>
                  <a:lnTo>
                    <a:pt x="1361" y="396"/>
                  </a:lnTo>
                  <a:lnTo>
                    <a:pt x="1371" y="398"/>
                  </a:lnTo>
                  <a:lnTo>
                    <a:pt x="1374" y="398"/>
                  </a:lnTo>
                  <a:lnTo>
                    <a:pt x="1366" y="436"/>
                  </a:lnTo>
                  <a:lnTo>
                    <a:pt x="1336" y="482"/>
                  </a:lnTo>
                  <a:lnTo>
                    <a:pt x="1326" y="426"/>
                  </a:lnTo>
                  <a:lnTo>
                    <a:pt x="1308" y="403"/>
                  </a:lnTo>
                  <a:lnTo>
                    <a:pt x="1288" y="431"/>
                  </a:lnTo>
                  <a:lnTo>
                    <a:pt x="1278" y="403"/>
                  </a:lnTo>
                  <a:lnTo>
                    <a:pt x="1258" y="368"/>
                  </a:lnTo>
                  <a:lnTo>
                    <a:pt x="1248" y="323"/>
                  </a:lnTo>
                  <a:lnTo>
                    <a:pt x="1215" y="270"/>
                  </a:lnTo>
                  <a:lnTo>
                    <a:pt x="1190" y="343"/>
                  </a:lnTo>
                  <a:lnTo>
                    <a:pt x="1190" y="368"/>
                  </a:lnTo>
                  <a:lnTo>
                    <a:pt x="1225" y="398"/>
                  </a:lnTo>
                  <a:lnTo>
                    <a:pt x="1230" y="431"/>
                  </a:lnTo>
                  <a:lnTo>
                    <a:pt x="1205" y="456"/>
                  </a:lnTo>
                  <a:lnTo>
                    <a:pt x="1190" y="446"/>
                  </a:lnTo>
                  <a:lnTo>
                    <a:pt x="1185" y="446"/>
                  </a:lnTo>
                  <a:lnTo>
                    <a:pt x="1185" y="444"/>
                  </a:lnTo>
                  <a:lnTo>
                    <a:pt x="1187" y="439"/>
                  </a:lnTo>
                  <a:lnTo>
                    <a:pt x="1185" y="434"/>
                  </a:lnTo>
                  <a:lnTo>
                    <a:pt x="1185" y="429"/>
                  </a:lnTo>
                  <a:lnTo>
                    <a:pt x="1182" y="424"/>
                  </a:lnTo>
                  <a:lnTo>
                    <a:pt x="1185" y="424"/>
                  </a:lnTo>
                  <a:lnTo>
                    <a:pt x="1187" y="424"/>
                  </a:lnTo>
                  <a:lnTo>
                    <a:pt x="1190" y="424"/>
                  </a:lnTo>
                  <a:lnTo>
                    <a:pt x="1192" y="424"/>
                  </a:lnTo>
                  <a:lnTo>
                    <a:pt x="1195" y="424"/>
                  </a:lnTo>
                  <a:lnTo>
                    <a:pt x="1198" y="419"/>
                  </a:lnTo>
                  <a:lnTo>
                    <a:pt x="1200" y="413"/>
                  </a:lnTo>
                  <a:lnTo>
                    <a:pt x="1198" y="408"/>
                  </a:lnTo>
                  <a:lnTo>
                    <a:pt x="1192" y="406"/>
                  </a:lnTo>
                  <a:lnTo>
                    <a:pt x="1190" y="403"/>
                  </a:lnTo>
                  <a:lnTo>
                    <a:pt x="1185" y="403"/>
                  </a:lnTo>
                  <a:lnTo>
                    <a:pt x="1180" y="398"/>
                  </a:lnTo>
                  <a:lnTo>
                    <a:pt x="1175" y="396"/>
                  </a:lnTo>
                  <a:lnTo>
                    <a:pt x="1170" y="391"/>
                  </a:lnTo>
                  <a:lnTo>
                    <a:pt x="1167" y="388"/>
                  </a:lnTo>
                  <a:lnTo>
                    <a:pt x="1165" y="383"/>
                  </a:lnTo>
                  <a:lnTo>
                    <a:pt x="1162" y="378"/>
                  </a:lnTo>
                  <a:lnTo>
                    <a:pt x="1162" y="373"/>
                  </a:lnTo>
                  <a:lnTo>
                    <a:pt x="1162" y="371"/>
                  </a:lnTo>
                  <a:lnTo>
                    <a:pt x="1165" y="368"/>
                  </a:lnTo>
                  <a:lnTo>
                    <a:pt x="1165" y="363"/>
                  </a:lnTo>
                  <a:lnTo>
                    <a:pt x="1162" y="356"/>
                  </a:lnTo>
                  <a:lnTo>
                    <a:pt x="1162" y="350"/>
                  </a:lnTo>
                  <a:lnTo>
                    <a:pt x="1160" y="343"/>
                  </a:lnTo>
                  <a:lnTo>
                    <a:pt x="1160" y="338"/>
                  </a:lnTo>
                  <a:lnTo>
                    <a:pt x="1157" y="333"/>
                  </a:lnTo>
                  <a:lnTo>
                    <a:pt x="1157" y="328"/>
                  </a:lnTo>
                  <a:lnTo>
                    <a:pt x="1160" y="325"/>
                  </a:lnTo>
                  <a:lnTo>
                    <a:pt x="1162" y="323"/>
                  </a:lnTo>
                  <a:lnTo>
                    <a:pt x="1165" y="323"/>
                  </a:lnTo>
                  <a:lnTo>
                    <a:pt x="1167" y="318"/>
                  </a:lnTo>
                  <a:lnTo>
                    <a:pt x="1172" y="310"/>
                  </a:lnTo>
                  <a:lnTo>
                    <a:pt x="1172" y="308"/>
                  </a:lnTo>
                  <a:lnTo>
                    <a:pt x="1172" y="305"/>
                  </a:lnTo>
                  <a:lnTo>
                    <a:pt x="1170" y="303"/>
                  </a:lnTo>
                  <a:lnTo>
                    <a:pt x="1165" y="300"/>
                  </a:lnTo>
                  <a:lnTo>
                    <a:pt x="1162" y="300"/>
                  </a:lnTo>
                  <a:lnTo>
                    <a:pt x="1157" y="300"/>
                  </a:lnTo>
                  <a:lnTo>
                    <a:pt x="1152" y="300"/>
                  </a:lnTo>
                  <a:lnTo>
                    <a:pt x="1147" y="300"/>
                  </a:lnTo>
                  <a:lnTo>
                    <a:pt x="1142" y="303"/>
                  </a:lnTo>
                  <a:lnTo>
                    <a:pt x="1145" y="305"/>
                  </a:lnTo>
                  <a:lnTo>
                    <a:pt x="1147" y="308"/>
                  </a:lnTo>
                  <a:lnTo>
                    <a:pt x="1150" y="310"/>
                  </a:lnTo>
                  <a:lnTo>
                    <a:pt x="1152" y="313"/>
                  </a:lnTo>
                  <a:lnTo>
                    <a:pt x="1150" y="313"/>
                  </a:lnTo>
                  <a:lnTo>
                    <a:pt x="1147" y="315"/>
                  </a:lnTo>
                  <a:lnTo>
                    <a:pt x="1145" y="313"/>
                  </a:lnTo>
                  <a:lnTo>
                    <a:pt x="1142" y="310"/>
                  </a:lnTo>
                  <a:lnTo>
                    <a:pt x="1137" y="310"/>
                  </a:lnTo>
                  <a:lnTo>
                    <a:pt x="1134" y="313"/>
                  </a:lnTo>
                  <a:lnTo>
                    <a:pt x="1132" y="315"/>
                  </a:lnTo>
                  <a:lnTo>
                    <a:pt x="1132" y="320"/>
                  </a:lnTo>
                  <a:lnTo>
                    <a:pt x="1132" y="323"/>
                  </a:lnTo>
                  <a:lnTo>
                    <a:pt x="1134" y="328"/>
                  </a:lnTo>
                  <a:lnTo>
                    <a:pt x="1137" y="330"/>
                  </a:lnTo>
                  <a:lnTo>
                    <a:pt x="1134" y="335"/>
                  </a:lnTo>
                  <a:lnTo>
                    <a:pt x="1132" y="340"/>
                  </a:lnTo>
                  <a:lnTo>
                    <a:pt x="1132" y="348"/>
                  </a:lnTo>
                  <a:lnTo>
                    <a:pt x="1129" y="353"/>
                  </a:lnTo>
                  <a:lnTo>
                    <a:pt x="1127" y="350"/>
                  </a:lnTo>
                  <a:lnTo>
                    <a:pt x="1124" y="343"/>
                  </a:lnTo>
                  <a:lnTo>
                    <a:pt x="1124" y="335"/>
                  </a:lnTo>
                  <a:lnTo>
                    <a:pt x="1124" y="328"/>
                  </a:lnTo>
                  <a:lnTo>
                    <a:pt x="1119" y="323"/>
                  </a:lnTo>
                  <a:lnTo>
                    <a:pt x="1117" y="320"/>
                  </a:lnTo>
                  <a:lnTo>
                    <a:pt x="1112" y="315"/>
                  </a:lnTo>
                  <a:lnTo>
                    <a:pt x="1109" y="315"/>
                  </a:lnTo>
                  <a:lnTo>
                    <a:pt x="1109" y="318"/>
                  </a:lnTo>
                  <a:lnTo>
                    <a:pt x="1112" y="323"/>
                  </a:lnTo>
                  <a:lnTo>
                    <a:pt x="1112" y="328"/>
                  </a:lnTo>
                  <a:lnTo>
                    <a:pt x="1109" y="328"/>
                  </a:lnTo>
                  <a:lnTo>
                    <a:pt x="1104" y="328"/>
                  </a:lnTo>
                  <a:lnTo>
                    <a:pt x="1099" y="325"/>
                  </a:lnTo>
                  <a:lnTo>
                    <a:pt x="1094" y="320"/>
                  </a:lnTo>
                  <a:lnTo>
                    <a:pt x="1092" y="315"/>
                  </a:lnTo>
                  <a:lnTo>
                    <a:pt x="1092" y="313"/>
                  </a:lnTo>
                  <a:lnTo>
                    <a:pt x="1087" y="313"/>
                  </a:lnTo>
                  <a:lnTo>
                    <a:pt x="1082" y="315"/>
                  </a:lnTo>
                  <a:lnTo>
                    <a:pt x="1079" y="315"/>
                  </a:lnTo>
                  <a:lnTo>
                    <a:pt x="1077" y="313"/>
                  </a:lnTo>
                  <a:lnTo>
                    <a:pt x="1079" y="310"/>
                  </a:lnTo>
                  <a:lnTo>
                    <a:pt x="1082" y="303"/>
                  </a:lnTo>
                  <a:lnTo>
                    <a:pt x="1082" y="300"/>
                  </a:lnTo>
                  <a:lnTo>
                    <a:pt x="1077" y="298"/>
                  </a:lnTo>
                  <a:lnTo>
                    <a:pt x="1071" y="300"/>
                  </a:lnTo>
                  <a:lnTo>
                    <a:pt x="1064" y="300"/>
                  </a:lnTo>
                  <a:lnTo>
                    <a:pt x="1056" y="303"/>
                  </a:lnTo>
                  <a:lnTo>
                    <a:pt x="1051" y="303"/>
                  </a:lnTo>
                  <a:lnTo>
                    <a:pt x="1049" y="305"/>
                  </a:lnTo>
                  <a:lnTo>
                    <a:pt x="1044" y="305"/>
                  </a:lnTo>
                  <a:lnTo>
                    <a:pt x="1039" y="308"/>
                  </a:lnTo>
                  <a:lnTo>
                    <a:pt x="1036" y="310"/>
                  </a:lnTo>
                  <a:lnTo>
                    <a:pt x="1036" y="315"/>
                  </a:lnTo>
                  <a:lnTo>
                    <a:pt x="1034" y="320"/>
                  </a:lnTo>
                  <a:lnTo>
                    <a:pt x="1029" y="323"/>
                  </a:lnTo>
                  <a:lnTo>
                    <a:pt x="1024" y="323"/>
                  </a:lnTo>
                  <a:lnTo>
                    <a:pt x="1021" y="325"/>
                  </a:lnTo>
                  <a:lnTo>
                    <a:pt x="1021" y="330"/>
                  </a:lnTo>
                  <a:lnTo>
                    <a:pt x="1024" y="333"/>
                  </a:lnTo>
                  <a:lnTo>
                    <a:pt x="1029" y="338"/>
                  </a:lnTo>
                  <a:lnTo>
                    <a:pt x="1034" y="343"/>
                  </a:lnTo>
                  <a:lnTo>
                    <a:pt x="1036" y="345"/>
                  </a:lnTo>
                  <a:lnTo>
                    <a:pt x="1039" y="345"/>
                  </a:lnTo>
                  <a:lnTo>
                    <a:pt x="1039" y="350"/>
                  </a:lnTo>
                  <a:lnTo>
                    <a:pt x="1039" y="353"/>
                  </a:lnTo>
                  <a:lnTo>
                    <a:pt x="1034" y="356"/>
                  </a:lnTo>
                  <a:lnTo>
                    <a:pt x="1026" y="353"/>
                  </a:lnTo>
                  <a:lnTo>
                    <a:pt x="1021" y="356"/>
                  </a:lnTo>
                  <a:lnTo>
                    <a:pt x="1021" y="358"/>
                  </a:lnTo>
                  <a:lnTo>
                    <a:pt x="1021" y="361"/>
                  </a:lnTo>
                  <a:lnTo>
                    <a:pt x="1021" y="366"/>
                  </a:lnTo>
                  <a:lnTo>
                    <a:pt x="1024" y="371"/>
                  </a:lnTo>
                  <a:lnTo>
                    <a:pt x="1026" y="373"/>
                  </a:lnTo>
                  <a:lnTo>
                    <a:pt x="1031" y="373"/>
                  </a:lnTo>
                  <a:lnTo>
                    <a:pt x="1036" y="373"/>
                  </a:lnTo>
                  <a:lnTo>
                    <a:pt x="1044" y="373"/>
                  </a:lnTo>
                  <a:lnTo>
                    <a:pt x="1051" y="376"/>
                  </a:lnTo>
                  <a:lnTo>
                    <a:pt x="1054" y="376"/>
                  </a:lnTo>
                  <a:lnTo>
                    <a:pt x="1059" y="376"/>
                  </a:lnTo>
                  <a:lnTo>
                    <a:pt x="1069" y="378"/>
                  </a:lnTo>
                  <a:lnTo>
                    <a:pt x="1077" y="381"/>
                  </a:lnTo>
                  <a:lnTo>
                    <a:pt x="1082" y="386"/>
                  </a:lnTo>
                  <a:lnTo>
                    <a:pt x="1082" y="391"/>
                  </a:lnTo>
                  <a:lnTo>
                    <a:pt x="1079" y="396"/>
                  </a:lnTo>
                  <a:lnTo>
                    <a:pt x="1079" y="398"/>
                  </a:lnTo>
                  <a:lnTo>
                    <a:pt x="1077" y="398"/>
                  </a:lnTo>
                  <a:lnTo>
                    <a:pt x="1071" y="396"/>
                  </a:lnTo>
                  <a:lnTo>
                    <a:pt x="1066" y="396"/>
                  </a:lnTo>
                  <a:lnTo>
                    <a:pt x="1059" y="393"/>
                  </a:lnTo>
                  <a:lnTo>
                    <a:pt x="1054" y="388"/>
                  </a:lnTo>
                  <a:lnTo>
                    <a:pt x="1049" y="388"/>
                  </a:lnTo>
                  <a:lnTo>
                    <a:pt x="1044" y="386"/>
                  </a:lnTo>
                  <a:lnTo>
                    <a:pt x="1039" y="383"/>
                  </a:lnTo>
                  <a:lnTo>
                    <a:pt x="1034" y="383"/>
                  </a:lnTo>
                  <a:lnTo>
                    <a:pt x="1026" y="383"/>
                  </a:lnTo>
                  <a:lnTo>
                    <a:pt x="1021" y="383"/>
                  </a:lnTo>
                  <a:lnTo>
                    <a:pt x="1019" y="383"/>
                  </a:lnTo>
                  <a:lnTo>
                    <a:pt x="1019" y="388"/>
                  </a:lnTo>
                  <a:lnTo>
                    <a:pt x="1019" y="393"/>
                  </a:lnTo>
                  <a:lnTo>
                    <a:pt x="1019" y="398"/>
                  </a:lnTo>
                  <a:lnTo>
                    <a:pt x="1019" y="403"/>
                  </a:lnTo>
                  <a:lnTo>
                    <a:pt x="1021" y="406"/>
                  </a:lnTo>
                  <a:lnTo>
                    <a:pt x="1026" y="406"/>
                  </a:lnTo>
                  <a:lnTo>
                    <a:pt x="1031" y="408"/>
                  </a:lnTo>
                  <a:lnTo>
                    <a:pt x="1036" y="413"/>
                  </a:lnTo>
                  <a:lnTo>
                    <a:pt x="1044" y="419"/>
                  </a:lnTo>
                  <a:lnTo>
                    <a:pt x="1049" y="424"/>
                  </a:lnTo>
                  <a:lnTo>
                    <a:pt x="1049" y="429"/>
                  </a:lnTo>
                  <a:lnTo>
                    <a:pt x="1051" y="434"/>
                  </a:lnTo>
                  <a:lnTo>
                    <a:pt x="1051" y="439"/>
                  </a:lnTo>
                  <a:lnTo>
                    <a:pt x="1054" y="441"/>
                  </a:lnTo>
                  <a:lnTo>
                    <a:pt x="1056" y="441"/>
                  </a:lnTo>
                  <a:lnTo>
                    <a:pt x="1059" y="441"/>
                  </a:lnTo>
                  <a:lnTo>
                    <a:pt x="1064" y="444"/>
                  </a:lnTo>
                  <a:lnTo>
                    <a:pt x="1066" y="444"/>
                  </a:lnTo>
                  <a:lnTo>
                    <a:pt x="1071" y="446"/>
                  </a:lnTo>
                  <a:lnTo>
                    <a:pt x="1074" y="446"/>
                  </a:lnTo>
                  <a:lnTo>
                    <a:pt x="1077" y="446"/>
                  </a:lnTo>
                  <a:lnTo>
                    <a:pt x="1079" y="446"/>
                  </a:lnTo>
                  <a:lnTo>
                    <a:pt x="1084" y="446"/>
                  </a:lnTo>
                  <a:lnTo>
                    <a:pt x="1087" y="444"/>
                  </a:lnTo>
                  <a:lnTo>
                    <a:pt x="1094" y="444"/>
                  </a:lnTo>
                  <a:lnTo>
                    <a:pt x="1102" y="441"/>
                  </a:lnTo>
                  <a:lnTo>
                    <a:pt x="1107" y="439"/>
                  </a:lnTo>
                  <a:lnTo>
                    <a:pt x="1114" y="439"/>
                  </a:lnTo>
                  <a:lnTo>
                    <a:pt x="1119" y="436"/>
                  </a:lnTo>
                  <a:lnTo>
                    <a:pt x="1124" y="434"/>
                  </a:lnTo>
                  <a:lnTo>
                    <a:pt x="1129" y="429"/>
                  </a:lnTo>
                  <a:lnTo>
                    <a:pt x="1132" y="426"/>
                  </a:lnTo>
                  <a:lnTo>
                    <a:pt x="1134" y="429"/>
                  </a:lnTo>
                  <a:lnTo>
                    <a:pt x="1137" y="429"/>
                  </a:lnTo>
                  <a:lnTo>
                    <a:pt x="1142" y="434"/>
                  </a:lnTo>
                  <a:lnTo>
                    <a:pt x="1145" y="434"/>
                  </a:lnTo>
                  <a:lnTo>
                    <a:pt x="1147" y="439"/>
                  </a:lnTo>
                  <a:lnTo>
                    <a:pt x="1152" y="441"/>
                  </a:lnTo>
                  <a:lnTo>
                    <a:pt x="1157" y="444"/>
                  </a:lnTo>
                  <a:lnTo>
                    <a:pt x="1160" y="449"/>
                  </a:lnTo>
                  <a:lnTo>
                    <a:pt x="1167" y="451"/>
                  </a:lnTo>
                  <a:lnTo>
                    <a:pt x="1157" y="471"/>
                  </a:lnTo>
                  <a:lnTo>
                    <a:pt x="1122" y="461"/>
                  </a:lnTo>
                  <a:lnTo>
                    <a:pt x="1069" y="461"/>
                  </a:lnTo>
                  <a:lnTo>
                    <a:pt x="1039" y="441"/>
                  </a:lnTo>
                  <a:lnTo>
                    <a:pt x="991" y="451"/>
                  </a:lnTo>
                  <a:lnTo>
                    <a:pt x="996" y="466"/>
                  </a:lnTo>
                  <a:lnTo>
                    <a:pt x="1001" y="497"/>
                  </a:lnTo>
                  <a:lnTo>
                    <a:pt x="986" y="492"/>
                  </a:lnTo>
                  <a:lnTo>
                    <a:pt x="958" y="461"/>
                  </a:lnTo>
                  <a:lnTo>
                    <a:pt x="903" y="471"/>
                  </a:lnTo>
                  <a:lnTo>
                    <a:pt x="875" y="451"/>
                  </a:lnTo>
                  <a:lnTo>
                    <a:pt x="885" y="431"/>
                  </a:lnTo>
                  <a:lnTo>
                    <a:pt x="850" y="421"/>
                  </a:lnTo>
                  <a:lnTo>
                    <a:pt x="807" y="398"/>
                  </a:lnTo>
                  <a:lnTo>
                    <a:pt x="749" y="383"/>
                  </a:lnTo>
                  <a:lnTo>
                    <a:pt x="713" y="393"/>
                  </a:lnTo>
                  <a:lnTo>
                    <a:pt x="676" y="353"/>
                  </a:lnTo>
                  <a:lnTo>
                    <a:pt x="577" y="398"/>
                  </a:lnTo>
                  <a:lnTo>
                    <a:pt x="550" y="426"/>
                  </a:lnTo>
                  <a:lnTo>
                    <a:pt x="509" y="416"/>
                  </a:lnTo>
                  <a:lnTo>
                    <a:pt x="482" y="388"/>
                  </a:lnTo>
                  <a:lnTo>
                    <a:pt x="451" y="378"/>
                  </a:lnTo>
                  <a:lnTo>
                    <a:pt x="439" y="378"/>
                  </a:lnTo>
                  <a:lnTo>
                    <a:pt x="424" y="363"/>
                  </a:lnTo>
                  <a:lnTo>
                    <a:pt x="376" y="368"/>
                  </a:lnTo>
                  <a:lnTo>
                    <a:pt x="308" y="338"/>
                  </a:lnTo>
                  <a:lnTo>
                    <a:pt x="277" y="343"/>
                  </a:lnTo>
                  <a:lnTo>
                    <a:pt x="252" y="328"/>
                  </a:lnTo>
                  <a:lnTo>
                    <a:pt x="245" y="310"/>
                  </a:lnTo>
                  <a:lnTo>
                    <a:pt x="199" y="295"/>
                  </a:lnTo>
                  <a:lnTo>
                    <a:pt x="171" y="315"/>
                  </a:lnTo>
                  <a:lnTo>
                    <a:pt x="131" y="333"/>
                  </a:lnTo>
                  <a:lnTo>
                    <a:pt x="98" y="353"/>
                  </a:lnTo>
                  <a:lnTo>
                    <a:pt x="78" y="403"/>
                  </a:lnTo>
                  <a:lnTo>
                    <a:pt x="35" y="413"/>
                  </a:lnTo>
                  <a:lnTo>
                    <a:pt x="35" y="446"/>
                  </a:lnTo>
                  <a:lnTo>
                    <a:pt x="68" y="487"/>
                  </a:lnTo>
                  <a:lnTo>
                    <a:pt x="98" y="502"/>
                  </a:lnTo>
                  <a:lnTo>
                    <a:pt x="98" y="522"/>
                  </a:lnTo>
                  <a:lnTo>
                    <a:pt x="78" y="532"/>
                  </a:lnTo>
                  <a:lnTo>
                    <a:pt x="50" y="522"/>
                  </a:lnTo>
                  <a:lnTo>
                    <a:pt x="0" y="560"/>
                  </a:lnTo>
                  <a:lnTo>
                    <a:pt x="15" y="575"/>
                  </a:lnTo>
                  <a:lnTo>
                    <a:pt x="35" y="595"/>
                  </a:lnTo>
                  <a:lnTo>
                    <a:pt x="83" y="595"/>
                  </a:lnTo>
                  <a:lnTo>
                    <a:pt x="118" y="600"/>
                  </a:lnTo>
                  <a:lnTo>
                    <a:pt x="103" y="635"/>
                  </a:lnTo>
                  <a:lnTo>
                    <a:pt x="63" y="653"/>
                  </a:lnTo>
                  <a:lnTo>
                    <a:pt x="30" y="673"/>
                  </a:lnTo>
                  <a:lnTo>
                    <a:pt x="25" y="698"/>
                  </a:lnTo>
                  <a:lnTo>
                    <a:pt x="63" y="724"/>
                  </a:lnTo>
                  <a:lnTo>
                    <a:pt x="68" y="751"/>
                  </a:lnTo>
                  <a:lnTo>
                    <a:pt x="93" y="761"/>
                  </a:lnTo>
                  <a:lnTo>
                    <a:pt x="98" y="797"/>
                  </a:lnTo>
                  <a:lnTo>
                    <a:pt x="136" y="792"/>
                  </a:lnTo>
                  <a:lnTo>
                    <a:pt x="182" y="792"/>
                  </a:lnTo>
                  <a:lnTo>
                    <a:pt x="156" y="840"/>
                  </a:lnTo>
                  <a:lnTo>
                    <a:pt x="78" y="905"/>
                  </a:lnTo>
                  <a:lnTo>
                    <a:pt x="166" y="860"/>
                  </a:lnTo>
                  <a:lnTo>
                    <a:pt x="234" y="787"/>
                  </a:lnTo>
                  <a:lnTo>
                    <a:pt x="229" y="772"/>
                  </a:lnTo>
                  <a:lnTo>
                    <a:pt x="272" y="719"/>
                  </a:lnTo>
                  <a:lnTo>
                    <a:pt x="282" y="741"/>
                  </a:lnTo>
                  <a:lnTo>
                    <a:pt x="287" y="766"/>
                  </a:lnTo>
                  <a:lnTo>
                    <a:pt x="320" y="741"/>
                  </a:lnTo>
                  <a:lnTo>
                    <a:pt x="355" y="719"/>
                  </a:lnTo>
                  <a:lnTo>
                    <a:pt x="371" y="731"/>
                  </a:lnTo>
                  <a:lnTo>
                    <a:pt x="451" y="746"/>
                  </a:lnTo>
                  <a:lnTo>
                    <a:pt x="504" y="772"/>
                  </a:lnTo>
                  <a:lnTo>
                    <a:pt x="545" y="751"/>
                  </a:lnTo>
                  <a:lnTo>
                    <a:pt x="603" y="855"/>
                  </a:lnTo>
                  <a:lnTo>
                    <a:pt x="640" y="880"/>
                  </a:lnTo>
                  <a:lnTo>
                    <a:pt x="635" y="920"/>
                  </a:lnTo>
                  <a:lnTo>
                    <a:pt x="650" y="953"/>
                  </a:lnTo>
                  <a:lnTo>
                    <a:pt x="691" y="1009"/>
                  </a:lnTo>
                  <a:lnTo>
                    <a:pt x="749" y="1046"/>
                  </a:lnTo>
                  <a:lnTo>
                    <a:pt x="754" y="1072"/>
                  </a:lnTo>
                  <a:lnTo>
                    <a:pt x="759" y="1102"/>
                  </a:lnTo>
                  <a:lnTo>
                    <a:pt x="744" y="1112"/>
                  </a:lnTo>
                  <a:lnTo>
                    <a:pt x="749" y="1092"/>
                  </a:lnTo>
                  <a:lnTo>
                    <a:pt x="719" y="1082"/>
                  </a:lnTo>
                  <a:lnTo>
                    <a:pt x="734" y="1137"/>
                  </a:lnTo>
                  <a:lnTo>
                    <a:pt x="729" y="1180"/>
                  </a:lnTo>
                  <a:lnTo>
                    <a:pt x="719" y="1220"/>
                  </a:lnTo>
                  <a:lnTo>
                    <a:pt x="729" y="1253"/>
                  </a:lnTo>
                  <a:lnTo>
                    <a:pt x="729" y="1273"/>
                  </a:lnTo>
                  <a:lnTo>
                    <a:pt x="754" y="1324"/>
                  </a:lnTo>
                  <a:lnTo>
                    <a:pt x="774" y="1359"/>
                  </a:lnTo>
                  <a:lnTo>
                    <a:pt x="792" y="1387"/>
                  </a:lnTo>
                  <a:lnTo>
                    <a:pt x="837" y="1417"/>
                  </a:lnTo>
                  <a:lnTo>
                    <a:pt x="842" y="1427"/>
                  </a:lnTo>
                  <a:lnTo>
                    <a:pt x="845" y="1427"/>
                  </a:lnTo>
                  <a:lnTo>
                    <a:pt x="875" y="1483"/>
                  </a:lnTo>
                  <a:lnTo>
                    <a:pt x="895" y="1515"/>
                  </a:lnTo>
                  <a:lnTo>
                    <a:pt x="890" y="1525"/>
                  </a:lnTo>
                  <a:lnTo>
                    <a:pt x="928" y="1551"/>
                  </a:lnTo>
                  <a:lnTo>
                    <a:pt x="933" y="1576"/>
                  </a:lnTo>
                  <a:lnTo>
                    <a:pt x="948" y="1586"/>
                  </a:lnTo>
                  <a:lnTo>
                    <a:pt x="968" y="1606"/>
                  </a:lnTo>
                  <a:lnTo>
                    <a:pt x="976" y="1591"/>
                  </a:lnTo>
                  <a:lnTo>
                    <a:pt x="953" y="1576"/>
                  </a:lnTo>
                  <a:lnTo>
                    <a:pt x="933" y="1530"/>
                  </a:lnTo>
                  <a:lnTo>
                    <a:pt x="895" y="1477"/>
                  </a:lnTo>
                  <a:lnTo>
                    <a:pt x="885" y="1447"/>
                  </a:lnTo>
                  <a:lnTo>
                    <a:pt x="913" y="1457"/>
                  </a:lnTo>
                  <a:lnTo>
                    <a:pt x="938" y="1510"/>
                  </a:lnTo>
                  <a:lnTo>
                    <a:pt x="948" y="1525"/>
                  </a:lnTo>
                  <a:lnTo>
                    <a:pt x="976" y="1541"/>
                  </a:lnTo>
                  <a:lnTo>
                    <a:pt x="976" y="1556"/>
                  </a:lnTo>
                  <a:lnTo>
                    <a:pt x="996" y="1566"/>
                  </a:lnTo>
                  <a:lnTo>
                    <a:pt x="1006" y="1581"/>
                  </a:lnTo>
                  <a:lnTo>
                    <a:pt x="1031" y="1606"/>
                  </a:lnTo>
                  <a:lnTo>
                    <a:pt x="1036" y="1644"/>
                  </a:lnTo>
                  <a:lnTo>
                    <a:pt x="1036" y="1659"/>
                  </a:lnTo>
                  <a:lnTo>
                    <a:pt x="1104" y="1699"/>
                  </a:lnTo>
                  <a:lnTo>
                    <a:pt x="1137" y="1717"/>
                  </a:lnTo>
                  <a:lnTo>
                    <a:pt x="1195" y="1732"/>
                  </a:lnTo>
                  <a:lnTo>
                    <a:pt x="1210" y="1727"/>
                  </a:lnTo>
                  <a:lnTo>
                    <a:pt x="1225" y="1727"/>
                  </a:lnTo>
                  <a:lnTo>
                    <a:pt x="1250" y="1747"/>
                  </a:lnTo>
                  <a:lnTo>
                    <a:pt x="1256" y="1755"/>
                  </a:lnTo>
                  <a:lnTo>
                    <a:pt x="1288" y="1760"/>
                  </a:lnTo>
                  <a:lnTo>
                    <a:pt x="1303" y="1755"/>
                  </a:lnTo>
                  <a:lnTo>
                    <a:pt x="1303" y="1752"/>
                  </a:lnTo>
                  <a:lnTo>
                    <a:pt x="1331" y="1767"/>
                  </a:lnTo>
                  <a:lnTo>
                    <a:pt x="1361" y="1755"/>
                  </a:lnTo>
                  <a:lnTo>
                    <a:pt x="1329" y="1767"/>
                  </a:lnTo>
                  <a:lnTo>
                    <a:pt x="1356" y="1810"/>
                  </a:lnTo>
                  <a:lnTo>
                    <a:pt x="1366" y="1820"/>
                  </a:lnTo>
                  <a:lnTo>
                    <a:pt x="1414" y="1851"/>
                  </a:lnTo>
                  <a:lnTo>
                    <a:pt x="1419" y="1830"/>
                  </a:lnTo>
                  <a:lnTo>
                    <a:pt x="1404" y="1810"/>
                  </a:lnTo>
                  <a:close/>
                  <a:moveTo>
                    <a:pt x="1268" y="1722"/>
                  </a:moveTo>
                  <a:lnTo>
                    <a:pt x="1268" y="1722"/>
                  </a:lnTo>
                  <a:lnTo>
                    <a:pt x="1281" y="1722"/>
                  </a:lnTo>
                  <a:lnTo>
                    <a:pt x="1283" y="1722"/>
                  </a:lnTo>
                  <a:lnTo>
                    <a:pt x="1268" y="1722"/>
                  </a:lnTo>
                  <a:close/>
                  <a:moveTo>
                    <a:pt x="1593" y="1692"/>
                  </a:moveTo>
                  <a:lnTo>
                    <a:pt x="1614" y="1692"/>
                  </a:lnTo>
                  <a:lnTo>
                    <a:pt x="1629" y="1679"/>
                  </a:lnTo>
                  <a:lnTo>
                    <a:pt x="1671" y="1687"/>
                  </a:lnTo>
                  <a:lnTo>
                    <a:pt x="1651" y="1674"/>
                  </a:lnTo>
                  <a:lnTo>
                    <a:pt x="1619" y="1659"/>
                  </a:lnTo>
                  <a:lnTo>
                    <a:pt x="1578" y="1659"/>
                  </a:lnTo>
                  <a:lnTo>
                    <a:pt x="1578" y="1669"/>
                  </a:lnTo>
                  <a:lnTo>
                    <a:pt x="1556" y="1674"/>
                  </a:lnTo>
                  <a:lnTo>
                    <a:pt x="1583" y="1687"/>
                  </a:lnTo>
                  <a:lnTo>
                    <a:pt x="1593" y="1692"/>
                  </a:lnTo>
                  <a:close/>
                  <a:moveTo>
                    <a:pt x="1520" y="1634"/>
                  </a:moveTo>
                  <a:lnTo>
                    <a:pt x="1520" y="1634"/>
                  </a:lnTo>
                  <a:lnTo>
                    <a:pt x="1513" y="1624"/>
                  </a:lnTo>
                  <a:lnTo>
                    <a:pt x="1510" y="1619"/>
                  </a:lnTo>
                  <a:lnTo>
                    <a:pt x="1472" y="1604"/>
                  </a:lnTo>
                  <a:lnTo>
                    <a:pt x="1414" y="1604"/>
                  </a:lnTo>
                  <a:lnTo>
                    <a:pt x="1382" y="1609"/>
                  </a:lnTo>
                  <a:lnTo>
                    <a:pt x="1371" y="1619"/>
                  </a:lnTo>
                  <a:lnTo>
                    <a:pt x="1397" y="1624"/>
                  </a:lnTo>
                  <a:lnTo>
                    <a:pt x="1419" y="1624"/>
                  </a:lnTo>
                  <a:lnTo>
                    <a:pt x="1450" y="1624"/>
                  </a:lnTo>
                  <a:lnTo>
                    <a:pt x="1482" y="1629"/>
                  </a:lnTo>
                  <a:lnTo>
                    <a:pt x="1492" y="1644"/>
                  </a:lnTo>
                  <a:lnTo>
                    <a:pt x="1503" y="1654"/>
                  </a:lnTo>
                  <a:lnTo>
                    <a:pt x="1545" y="1654"/>
                  </a:lnTo>
                  <a:lnTo>
                    <a:pt x="1553" y="1654"/>
                  </a:lnTo>
                  <a:lnTo>
                    <a:pt x="1556" y="1651"/>
                  </a:lnTo>
                  <a:lnTo>
                    <a:pt x="1556" y="1649"/>
                  </a:lnTo>
                  <a:lnTo>
                    <a:pt x="1545" y="1639"/>
                  </a:lnTo>
                  <a:lnTo>
                    <a:pt x="1538" y="1639"/>
                  </a:lnTo>
                  <a:lnTo>
                    <a:pt x="1528" y="1636"/>
                  </a:lnTo>
                  <a:lnTo>
                    <a:pt x="1520" y="1634"/>
                  </a:lnTo>
                  <a:close/>
                  <a:moveTo>
                    <a:pt x="1704" y="1717"/>
                  </a:moveTo>
                  <a:lnTo>
                    <a:pt x="1729" y="1722"/>
                  </a:lnTo>
                  <a:lnTo>
                    <a:pt x="1729" y="1709"/>
                  </a:lnTo>
                  <a:lnTo>
                    <a:pt x="1707" y="1709"/>
                  </a:lnTo>
                  <a:lnTo>
                    <a:pt x="1704" y="1717"/>
                  </a:lnTo>
                  <a:close/>
                  <a:moveTo>
                    <a:pt x="1452" y="1861"/>
                  </a:moveTo>
                  <a:lnTo>
                    <a:pt x="1452" y="1861"/>
                  </a:lnTo>
                  <a:lnTo>
                    <a:pt x="1467" y="1846"/>
                  </a:lnTo>
                  <a:lnTo>
                    <a:pt x="1487" y="1851"/>
                  </a:lnTo>
                  <a:lnTo>
                    <a:pt x="1492" y="1866"/>
                  </a:lnTo>
                  <a:lnTo>
                    <a:pt x="1508" y="1851"/>
                  </a:lnTo>
                  <a:lnTo>
                    <a:pt x="1487" y="1836"/>
                  </a:lnTo>
                  <a:lnTo>
                    <a:pt x="1462" y="1836"/>
                  </a:lnTo>
                  <a:lnTo>
                    <a:pt x="1445" y="1838"/>
                  </a:lnTo>
                  <a:lnTo>
                    <a:pt x="1432" y="1838"/>
                  </a:lnTo>
                  <a:lnTo>
                    <a:pt x="1424" y="1836"/>
                  </a:lnTo>
                  <a:lnTo>
                    <a:pt x="1419" y="1836"/>
                  </a:lnTo>
                  <a:lnTo>
                    <a:pt x="1419" y="1830"/>
                  </a:lnTo>
                  <a:lnTo>
                    <a:pt x="1414" y="1851"/>
                  </a:lnTo>
                  <a:lnTo>
                    <a:pt x="1435" y="1871"/>
                  </a:lnTo>
                  <a:lnTo>
                    <a:pt x="1445" y="1871"/>
                  </a:lnTo>
                  <a:lnTo>
                    <a:pt x="1452" y="1861"/>
                  </a:lnTo>
                  <a:close/>
                  <a:moveTo>
                    <a:pt x="2201" y="2073"/>
                  </a:moveTo>
                  <a:lnTo>
                    <a:pt x="2201" y="2073"/>
                  </a:lnTo>
                  <a:lnTo>
                    <a:pt x="2168" y="2062"/>
                  </a:lnTo>
                  <a:lnTo>
                    <a:pt x="2123" y="2037"/>
                  </a:lnTo>
                  <a:lnTo>
                    <a:pt x="2070" y="2032"/>
                  </a:lnTo>
                  <a:lnTo>
                    <a:pt x="2055" y="2027"/>
                  </a:lnTo>
                  <a:lnTo>
                    <a:pt x="2042" y="2012"/>
                  </a:lnTo>
                  <a:lnTo>
                    <a:pt x="2002" y="1997"/>
                  </a:lnTo>
                  <a:lnTo>
                    <a:pt x="1964" y="1974"/>
                  </a:lnTo>
                  <a:lnTo>
                    <a:pt x="1959" y="1954"/>
                  </a:lnTo>
                  <a:lnTo>
                    <a:pt x="1944" y="1914"/>
                  </a:lnTo>
                  <a:lnTo>
                    <a:pt x="1939" y="1914"/>
                  </a:lnTo>
                  <a:lnTo>
                    <a:pt x="1903" y="1893"/>
                  </a:lnTo>
                  <a:lnTo>
                    <a:pt x="1891" y="1893"/>
                  </a:lnTo>
                  <a:lnTo>
                    <a:pt x="1891" y="1896"/>
                  </a:lnTo>
                  <a:lnTo>
                    <a:pt x="1891" y="1893"/>
                  </a:lnTo>
                  <a:lnTo>
                    <a:pt x="1848" y="1888"/>
                  </a:lnTo>
                  <a:lnTo>
                    <a:pt x="1848" y="1883"/>
                  </a:lnTo>
                  <a:lnTo>
                    <a:pt x="1848" y="1888"/>
                  </a:lnTo>
                  <a:lnTo>
                    <a:pt x="1848" y="1881"/>
                  </a:lnTo>
                  <a:lnTo>
                    <a:pt x="1828" y="1876"/>
                  </a:lnTo>
                  <a:lnTo>
                    <a:pt x="1823" y="1861"/>
                  </a:lnTo>
                  <a:lnTo>
                    <a:pt x="1803" y="1846"/>
                  </a:lnTo>
                  <a:lnTo>
                    <a:pt x="1798" y="1846"/>
                  </a:lnTo>
                  <a:lnTo>
                    <a:pt x="1782" y="1841"/>
                  </a:lnTo>
                  <a:lnTo>
                    <a:pt x="1777" y="1830"/>
                  </a:lnTo>
                  <a:lnTo>
                    <a:pt x="1745" y="1815"/>
                  </a:lnTo>
                  <a:lnTo>
                    <a:pt x="1694" y="1820"/>
                  </a:lnTo>
                  <a:lnTo>
                    <a:pt x="1666" y="1815"/>
                  </a:lnTo>
                  <a:lnTo>
                    <a:pt x="1661" y="1805"/>
                  </a:lnTo>
                  <a:lnTo>
                    <a:pt x="1636" y="1800"/>
                  </a:lnTo>
                  <a:lnTo>
                    <a:pt x="1608" y="1805"/>
                  </a:lnTo>
                  <a:lnTo>
                    <a:pt x="1606" y="1803"/>
                  </a:lnTo>
                  <a:lnTo>
                    <a:pt x="1606" y="1798"/>
                  </a:lnTo>
                  <a:lnTo>
                    <a:pt x="1603" y="1790"/>
                  </a:lnTo>
                  <a:lnTo>
                    <a:pt x="1591" y="1795"/>
                  </a:lnTo>
                  <a:lnTo>
                    <a:pt x="1603" y="1790"/>
                  </a:lnTo>
                  <a:lnTo>
                    <a:pt x="1603" y="1785"/>
                  </a:lnTo>
                  <a:lnTo>
                    <a:pt x="1566" y="1795"/>
                  </a:lnTo>
                  <a:lnTo>
                    <a:pt x="1545" y="1805"/>
                  </a:lnTo>
                  <a:lnTo>
                    <a:pt x="1535" y="1830"/>
                  </a:lnTo>
                  <a:lnTo>
                    <a:pt x="1525" y="1836"/>
                  </a:lnTo>
                  <a:lnTo>
                    <a:pt x="1508" y="1851"/>
                  </a:lnTo>
                  <a:lnTo>
                    <a:pt x="1492" y="1866"/>
                  </a:lnTo>
                  <a:lnTo>
                    <a:pt x="1498" y="1878"/>
                  </a:lnTo>
                  <a:lnTo>
                    <a:pt x="1503" y="1904"/>
                  </a:lnTo>
                  <a:lnTo>
                    <a:pt x="1503" y="1919"/>
                  </a:lnTo>
                  <a:lnTo>
                    <a:pt x="1508" y="1939"/>
                  </a:lnTo>
                  <a:lnTo>
                    <a:pt x="1487" y="1954"/>
                  </a:lnTo>
                  <a:lnTo>
                    <a:pt x="1477" y="1964"/>
                  </a:lnTo>
                  <a:lnTo>
                    <a:pt x="1472" y="1974"/>
                  </a:lnTo>
                  <a:lnTo>
                    <a:pt x="1450" y="2022"/>
                  </a:lnTo>
                  <a:lnTo>
                    <a:pt x="1462" y="2042"/>
                  </a:lnTo>
                  <a:lnTo>
                    <a:pt x="1450" y="2047"/>
                  </a:lnTo>
                  <a:lnTo>
                    <a:pt x="1452" y="2047"/>
                  </a:lnTo>
                  <a:lnTo>
                    <a:pt x="1435" y="2057"/>
                  </a:lnTo>
                  <a:lnTo>
                    <a:pt x="1452" y="2093"/>
                  </a:lnTo>
                  <a:lnTo>
                    <a:pt x="1482" y="2146"/>
                  </a:lnTo>
                  <a:lnTo>
                    <a:pt x="1515" y="2211"/>
                  </a:lnTo>
                  <a:lnTo>
                    <a:pt x="1515" y="2221"/>
                  </a:lnTo>
                  <a:lnTo>
                    <a:pt x="1626" y="2284"/>
                  </a:lnTo>
                  <a:lnTo>
                    <a:pt x="1631" y="2284"/>
                  </a:lnTo>
                  <a:lnTo>
                    <a:pt x="1631" y="2282"/>
                  </a:lnTo>
                  <a:lnTo>
                    <a:pt x="1634" y="2279"/>
                  </a:lnTo>
                  <a:lnTo>
                    <a:pt x="1649" y="2294"/>
                  </a:lnTo>
                  <a:lnTo>
                    <a:pt x="1649" y="2297"/>
                  </a:lnTo>
                  <a:lnTo>
                    <a:pt x="1644" y="2315"/>
                  </a:lnTo>
                  <a:lnTo>
                    <a:pt x="1666" y="2352"/>
                  </a:lnTo>
                  <a:lnTo>
                    <a:pt x="1671" y="2362"/>
                  </a:lnTo>
                  <a:lnTo>
                    <a:pt x="1677" y="2357"/>
                  </a:lnTo>
                  <a:lnTo>
                    <a:pt x="1677" y="2360"/>
                  </a:lnTo>
                  <a:lnTo>
                    <a:pt x="1671" y="2362"/>
                  </a:lnTo>
                  <a:lnTo>
                    <a:pt x="1677" y="2368"/>
                  </a:lnTo>
                  <a:lnTo>
                    <a:pt x="1671" y="2388"/>
                  </a:lnTo>
                  <a:lnTo>
                    <a:pt x="1656" y="2405"/>
                  </a:lnTo>
                  <a:lnTo>
                    <a:pt x="1656" y="2436"/>
                  </a:lnTo>
                  <a:lnTo>
                    <a:pt x="1646" y="2456"/>
                  </a:lnTo>
                  <a:lnTo>
                    <a:pt x="1629" y="2524"/>
                  </a:lnTo>
                  <a:lnTo>
                    <a:pt x="1634" y="2574"/>
                  </a:lnTo>
                  <a:lnTo>
                    <a:pt x="1603" y="2642"/>
                  </a:lnTo>
                  <a:lnTo>
                    <a:pt x="1598" y="2713"/>
                  </a:lnTo>
                  <a:lnTo>
                    <a:pt x="1598" y="2751"/>
                  </a:lnTo>
                  <a:lnTo>
                    <a:pt x="1593" y="2786"/>
                  </a:lnTo>
                  <a:lnTo>
                    <a:pt x="1603" y="2806"/>
                  </a:lnTo>
                  <a:lnTo>
                    <a:pt x="1588" y="2889"/>
                  </a:lnTo>
                  <a:lnTo>
                    <a:pt x="1571" y="2925"/>
                  </a:lnTo>
                  <a:lnTo>
                    <a:pt x="1578" y="2950"/>
                  </a:lnTo>
                  <a:lnTo>
                    <a:pt x="1593" y="2983"/>
                  </a:lnTo>
                  <a:lnTo>
                    <a:pt x="1677" y="3018"/>
                  </a:lnTo>
                  <a:lnTo>
                    <a:pt x="1656" y="2998"/>
                  </a:lnTo>
                  <a:lnTo>
                    <a:pt x="1654" y="2993"/>
                  </a:lnTo>
                  <a:lnTo>
                    <a:pt x="1679" y="3018"/>
                  </a:lnTo>
                  <a:lnTo>
                    <a:pt x="1651" y="2960"/>
                  </a:lnTo>
                  <a:lnTo>
                    <a:pt x="1671" y="2927"/>
                  </a:lnTo>
                  <a:lnTo>
                    <a:pt x="1694" y="2894"/>
                  </a:lnTo>
                  <a:lnTo>
                    <a:pt x="1702" y="2862"/>
                  </a:lnTo>
                  <a:lnTo>
                    <a:pt x="1689" y="2847"/>
                  </a:lnTo>
                  <a:lnTo>
                    <a:pt x="1687" y="2824"/>
                  </a:lnTo>
                  <a:lnTo>
                    <a:pt x="1722" y="2781"/>
                  </a:lnTo>
                  <a:lnTo>
                    <a:pt x="1740" y="2741"/>
                  </a:lnTo>
                  <a:lnTo>
                    <a:pt x="1727" y="2726"/>
                  </a:lnTo>
                  <a:lnTo>
                    <a:pt x="1752" y="2715"/>
                  </a:lnTo>
                  <a:lnTo>
                    <a:pt x="1780" y="2673"/>
                  </a:lnTo>
                  <a:lnTo>
                    <a:pt x="1828" y="2655"/>
                  </a:lnTo>
                  <a:lnTo>
                    <a:pt x="1848" y="2642"/>
                  </a:lnTo>
                  <a:lnTo>
                    <a:pt x="1856" y="2605"/>
                  </a:lnTo>
                  <a:lnTo>
                    <a:pt x="1840" y="2594"/>
                  </a:lnTo>
                  <a:lnTo>
                    <a:pt x="1840" y="2584"/>
                  </a:lnTo>
                  <a:lnTo>
                    <a:pt x="1850" y="2594"/>
                  </a:lnTo>
                  <a:lnTo>
                    <a:pt x="1876" y="2599"/>
                  </a:lnTo>
                  <a:lnTo>
                    <a:pt x="1901" y="2579"/>
                  </a:lnTo>
                  <a:lnTo>
                    <a:pt x="1906" y="2569"/>
                  </a:lnTo>
                  <a:lnTo>
                    <a:pt x="1903" y="2559"/>
                  </a:lnTo>
                  <a:lnTo>
                    <a:pt x="1906" y="2569"/>
                  </a:lnTo>
                  <a:lnTo>
                    <a:pt x="1914" y="2552"/>
                  </a:lnTo>
                  <a:lnTo>
                    <a:pt x="1934" y="2531"/>
                  </a:lnTo>
                  <a:lnTo>
                    <a:pt x="1959" y="2506"/>
                  </a:lnTo>
                  <a:lnTo>
                    <a:pt x="1982" y="2438"/>
                  </a:lnTo>
                  <a:lnTo>
                    <a:pt x="1997" y="2408"/>
                  </a:lnTo>
                  <a:lnTo>
                    <a:pt x="2055" y="2373"/>
                  </a:lnTo>
                  <a:lnTo>
                    <a:pt x="2090" y="2368"/>
                  </a:lnTo>
                  <a:lnTo>
                    <a:pt x="2100" y="2362"/>
                  </a:lnTo>
                  <a:lnTo>
                    <a:pt x="2110" y="2342"/>
                  </a:lnTo>
                  <a:lnTo>
                    <a:pt x="2118" y="2320"/>
                  </a:lnTo>
                  <a:lnTo>
                    <a:pt x="2133" y="2294"/>
                  </a:lnTo>
                  <a:lnTo>
                    <a:pt x="2138" y="2284"/>
                  </a:lnTo>
                  <a:lnTo>
                    <a:pt x="2143" y="2196"/>
                  </a:lnTo>
                  <a:lnTo>
                    <a:pt x="2158" y="2191"/>
                  </a:lnTo>
                  <a:lnTo>
                    <a:pt x="2211" y="2125"/>
                  </a:lnTo>
                  <a:lnTo>
                    <a:pt x="2211" y="2110"/>
                  </a:lnTo>
                  <a:lnTo>
                    <a:pt x="2201" y="2073"/>
                  </a:lnTo>
                  <a:close/>
                  <a:moveTo>
                    <a:pt x="1440" y="567"/>
                  </a:moveTo>
                  <a:lnTo>
                    <a:pt x="1445" y="570"/>
                  </a:lnTo>
                  <a:lnTo>
                    <a:pt x="1447" y="570"/>
                  </a:lnTo>
                  <a:lnTo>
                    <a:pt x="1450" y="572"/>
                  </a:lnTo>
                  <a:lnTo>
                    <a:pt x="1455" y="575"/>
                  </a:lnTo>
                  <a:lnTo>
                    <a:pt x="1457" y="575"/>
                  </a:lnTo>
                  <a:lnTo>
                    <a:pt x="1462" y="577"/>
                  </a:lnTo>
                  <a:lnTo>
                    <a:pt x="1467" y="577"/>
                  </a:lnTo>
                  <a:lnTo>
                    <a:pt x="1470" y="580"/>
                  </a:lnTo>
                  <a:lnTo>
                    <a:pt x="1472" y="580"/>
                  </a:lnTo>
                  <a:lnTo>
                    <a:pt x="1475" y="577"/>
                  </a:lnTo>
                  <a:lnTo>
                    <a:pt x="1475" y="575"/>
                  </a:lnTo>
                  <a:lnTo>
                    <a:pt x="1477" y="575"/>
                  </a:lnTo>
                  <a:lnTo>
                    <a:pt x="1480" y="570"/>
                  </a:lnTo>
                  <a:lnTo>
                    <a:pt x="1482" y="567"/>
                  </a:lnTo>
                  <a:lnTo>
                    <a:pt x="1480" y="565"/>
                  </a:lnTo>
                  <a:lnTo>
                    <a:pt x="1475" y="565"/>
                  </a:lnTo>
                  <a:lnTo>
                    <a:pt x="1472" y="562"/>
                  </a:lnTo>
                  <a:lnTo>
                    <a:pt x="1457" y="562"/>
                  </a:lnTo>
                  <a:lnTo>
                    <a:pt x="1455" y="560"/>
                  </a:lnTo>
                  <a:lnTo>
                    <a:pt x="1452" y="555"/>
                  </a:lnTo>
                  <a:lnTo>
                    <a:pt x="1450" y="550"/>
                  </a:lnTo>
                  <a:lnTo>
                    <a:pt x="1447" y="545"/>
                  </a:lnTo>
                  <a:lnTo>
                    <a:pt x="1442" y="545"/>
                  </a:lnTo>
                  <a:lnTo>
                    <a:pt x="1435" y="542"/>
                  </a:lnTo>
                  <a:lnTo>
                    <a:pt x="1429" y="540"/>
                  </a:lnTo>
                  <a:lnTo>
                    <a:pt x="1424" y="540"/>
                  </a:lnTo>
                  <a:lnTo>
                    <a:pt x="1419" y="540"/>
                  </a:lnTo>
                  <a:lnTo>
                    <a:pt x="1417" y="540"/>
                  </a:lnTo>
                  <a:lnTo>
                    <a:pt x="1414" y="542"/>
                  </a:lnTo>
                  <a:lnTo>
                    <a:pt x="1412" y="545"/>
                  </a:lnTo>
                  <a:lnTo>
                    <a:pt x="1409" y="545"/>
                  </a:lnTo>
                  <a:lnTo>
                    <a:pt x="1409" y="542"/>
                  </a:lnTo>
                  <a:lnTo>
                    <a:pt x="1407" y="535"/>
                  </a:lnTo>
                  <a:lnTo>
                    <a:pt x="1404" y="529"/>
                  </a:lnTo>
                  <a:lnTo>
                    <a:pt x="1402" y="527"/>
                  </a:lnTo>
                  <a:lnTo>
                    <a:pt x="1399" y="524"/>
                  </a:lnTo>
                  <a:lnTo>
                    <a:pt x="1394" y="524"/>
                  </a:lnTo>
                  <a:lnTo>
                    <a:pt x="1392" y="524"/>
                  </a:lnTo>
                  <a:lnTo>
                    <a:pt x="1392" y="529"/>
                  </a:lnTo>
                  <a:lnTo>
                    <a:pt x="1392" y="535"/>
                  </a:lnTo>
                  <a:lnTo>
                    <a:pt x="1392" y="542"/>
                  </a:lnTo>
                  <a:lnTo>
                    <a:pt x="1392" y="547"/>
                  </a:lnTo>
                  <a:lnTo>
                    <a:pt x="1392" y="550"/>
                  </a:lnTo>
                  <a:lnTo>
                    <a:pt x="1394" y="552"/>
                  </a:lnTo>
                  <a:lnTo>
                    <a:pt x="1394" y="555"/>
                  </a:lnTo>
                  <a:lnTo>
                    <a:pt x="1394" y="560"/>
                  </a:lnTo>
                  <a:lnTo>
                    <a:pt x="1394" y="565"/>
                  </a:lnTo>
                  <a:lnTo>
                    <a:pt x="1394" y="570"/>
                  </a:lnTo>
                  <a:lnTo>
                    <a:pt x="1397" y="575"/>
                  </a:lnTo>
                  <a:lnTo>
                    <a:pt x="1397" y="577"/>
                  </a:lnTo>
                  <a:lnTo>
                    <a:pt x="1394" y="577"/>
                  </a:lnTo>
                  <a:lnTo>
                    <a:pt x="1392" y="580"/>
                  </a:lnTo>
                  <a:lnTo>
                    <a:pt x="1389" y="585"/>
                  </a:lnTo>
                  <a:lnTo>
                    <a:pt x="1387" y="587"/>
                  </a:lnTo>
                  <a:lnTo>
                    <a:pt x="1384" y="590"/>
                  </a:lnTo>
                  <a:lnTo>
                    <a:pt x="1387" y="593"/>
                  </a:lnTo>
                  <a:lnTo>
                    <a:pt x="1392" y="593"/>
                  </a:lnTo>
                  <a:lnTo>
                    <a:pt x="1397" y="590"/>
                  </a:lnTo>
                  <a:lnTo>
                    <a:pt x="1399" y="590"/>
                  </a:lnTo>
                  <a:lnTo>
                    <a:pt x="1402" y="590"/>
                  </a:lnTo>
                  <a:lnTo>
                    <a:pt x="1407" y="590"/>
                  </a:lnTo>
                  <a:lnTo>
                    <a:pt x="1409" y="590"/>
                  </a:lnTo>
                  <a:lnTo>
                    <a:pt x="1412" y="593"/>
                  </a:lnTo>
                  <a:lnTo>
                    <a:pt x="1414" y="598"/>
                  </a:lnTo>
                  <a:lnTo>
                    <a:pt x="1414" y="600"/>
                  </a:lnTo>
                  <a:lnTo>
                    <a:pt x="1417" y="603"/>
                  </a:lnTo>
                  <a:lnTo>
                    <a:pt x="1419" y="603"/>
                  </a:lnTo>
                  <a:lnTo>
                    <a:pt x="1424" y="600"/>
                  </a:lnTo>
                  <a:lnTo>
                    <a:pt x="1424" y="598"/>
                  </a:lnTo>
                  <a:lnTo>
                    <a:pt x="1427" y="595"/>
                  </a:lnTo>
                  <a:lnTo>
                    <a:pt x="1427" y="593"/>
                  </a:lnTo>
                  <a:lnTo>
                    <a:pt x="1429" y="590"/>
                  </a:lnTo>
                  <a:lnTo>
                    <a:pt x="1435" y="587"/>
                  </a:lnTo>
                  <a:lnTo>
                    <a:pt x="1437" y="585"/>
                  </a:lnTo>
                  <a:lnTo>
                    <a:pt x="1437" y="580"/>
                  </a:lnTo>
                  <a:lnTo>
                    <a:pt x="1437" y="575"/>
                  </a:lnTo>
                  <a:lnTo>
                    <a:pt x="1435" y="570"/>
                  </a:lnTo>
                  <a:lnTo>
                    <a:pt x="1437" y="567"/>
                  </a:lnTo>
                  <a:lnTo>
                    <a:pt x="1440" y="567"/>
                  </a:lnTo>
                  <a:close/>
                  <a:moveTo>
                    <a:pt x="966" y="300"/>
                  </a:moveTo>
                  <a:lnTo>
                    <a:pt x="968" y="303"/>
                  </a:lnTo>
                  <a:lnTo>
                    <a:pt x="971" y="310"/>
                  </a:lnTo>
                  <a:lnTo>
                    <a:pt x="973" y="323"/>
                  </a:lnTo>
                  <a:lnTo>
                    <a:pt x="973" y="330"/>
                  </a:lnTo>
                  <a:lnTo>
                    <a:pt x="973" y="335"/>
                  </a:lnTo>
                  <a:lnTo>
                    <a:pt x="978" y="338"/>
                  </a:lnTo>
                  <a:lnTo>
                    <a:pt x="983" y="335"/>
                  </a:lnTo>
                  <a:lnTo>
                    <a:pt x="986" y="333"/>
                  </a:lnTo>
                  <a:lnTo>
                    <a:pt x="988" y="330"/>
                  </a:lnTo>
                  <a:lnTo>
                    <a:pt x="991" y="333"/>
                  </a:lnTo>
                  <a:lnTo>
                    <a:pt x="996" y="335"/>
                  </a:lnTo>
                  <a:lnTo>
                    <a:pt x="998" y="338"/>
                  </a:lnTo>
                  <a:lnTo>
                    <a:pt x="1003" y="335"/>
                  </a:lnTo>
                  <a:lnTo>
                    <a:pt x="1006" y="330"/>
                  </a:lnTo>
                  <a:lnTo>
                    <a:pt x="1011" y="323"/>
                  </a:lnTo>
                  <a:lnTo>
                    <a:pt x="1016" y="320"/>
                  </a:lnTo>
                  <a:lnTo>
                    <a:pt x="1024" y="318"/>
                  </a:lnTo>
                  <a:lnTo>
                    <a:pt x="1026" y="315"/>
                  </a:lnTo>
                  <a:lnTo>
                    <a:pt x="1026" y="310"/>
                  </a:lnTo>
                  <a:lnTo>
                    <a:pt x="1026" y="305"/>
                  </a:lnTo>
                  <a:lnTo>
                    <a:pt x="1029" y="305"/>
                  </a:lnTo>
                  <a:lnTo>
                    <a:pt x="1039" y="303"/>
                  </a:lnTo>
                  <a:lnTo>
                    <a:pt x="1044" y="300"/>
                  </a:lnTo>
                  <a:lnTo>
                    <a:pt x="1049" y="300"/>
                  </a:lnTo>
                  <a:lnTo>
                    <a:pt x="1054" y="298"/>
                  </a:lnTo>
                  <a:lnTo>
                    <a:pt x="1059" y="295"/>
                  </a:lnTo>
                  <a:lnTo>
                    <a:pt x="1064" y="295"/>
                  </a:lnTo>
                  <a:lnTo>
                    <a:pt x="1066" y="292"/>
                  </a:lnTo>
                  <a:lnTo>
                    <a:pt x="1066" y="290"/>
                  </a:lnTo>
                  <a:lnTo>
                    <a:pt x="1069" y="287"/>
                  </a:lnTo>
                  <a:lnTo>
                    <a:pt x="1066" y="285"/>
                  </a:lnTo>
                  <a:lnTo>
                    <a:pt x="1066" y="277"/>
                  </a:lnTo>
                  <a:lnTo>
                    <a:pt x="1064" y="270"/>
                  </a:lnTo>
                  <a:lnTo>
                    <a:pt x="1059" y="265"/>
                  </a:lnTo>
                  <a:lnTo>
                    <a:pt x="1056" y="262"/>
                  </a:lnTo>
                  <a:lnTo>
                    <a:pt x="1054" y="262"/>
                  </a:lnTo>
                  <a:lnTo>
                    <a:pt x="1049" y="262"/>
                  </a:lnTo>
                  <a:lnTo>
                    <a:pt x="1046" y="262"/>
                  </a:lnTo>
                  <a:lnTo>
                    <a:pt x="1044" y="257"/>
                  </a:lnTo>
                  <a:lnTo>
                    <a:pt x="1041" y="255"/>
                  </a:lnTo>
                  <a:lnTo>
                    <a:pt x="1039" y="250"/>
                  </a:lnTo>
                  <a:lnTo>
                    <a:pt x="1031" y="247"/>
                  </a:lnTo>
                  <a:lnTo>
                    <a:pt x="1026" y="247"/>
                  </a:lnTo>
                  <a:lnTo>
                    <a:pt x="1021" y="247"/>
                  </a:lnTo>
                  <a:lnTo>
                    <a:pt x="1019" y="245"/>
                  </a:lnTo>
                  <a:lnTo>
                    <a:pt x="1016" y="242"/>
                  </a:lnTo>
                  <a:lnTo>
                    <a:pt x="1011" y="242"/>
                  </a:lnTo>
                  <a:lnTo>
                    <a:pt x="1008" y="240"/>
                  </a:lnTo>
                  <a:lnTo>
                    <a:pt x="1006" y="242"/>
                  </a:lnTo>
                  <a:lnTo>
                    <a:pt x="1006" y="245"/>
                  </a:lnTo>
                  <a:lnTo>
                    <a:pt x="1006" y="250"/>
                  </a:lnTo>
                  <a:lnTo>
                    <a:pt x="1003" y="255"/>
                  </a:lnTo>
                  <a:lnTo>
                    <a:pt x="1003" y="257"/>
                  </a:lnTo>
                  <a:lnTo>
                    <a:pt x="998" y="260"/>
                  </a:lnTo>
                  <a:lnTo>
                    <a:pt x="993" y="267"/>
                  </a:lnTo>
                  <a:lnTo>
                    <a:pt x="986" y="272"/>
                  </a:lnTo>
                  <a:lnTo>
                    <a:pt x="983" y="277"/>
                  </a:lnTo>
                  <a:lnTo>
                    <a:pt x="978" y="282"/>
                  </a:lnTo>
                  <a:lnTo>
                    <a:pt x="971" y="287"/>
                  </a:lnTo>
                  <a:lnTo>
                    <a:pt x="966" y="295"/>
                  </a:lnTo>
                  <a:lnTo>
                    <a:pt x="963" y="300"/>
                  </a:lnTo>
                  <a:lnTo>
                    <a:pt x="966" y="300"/>
                  </a:lnTo>
                  <a:close/>
                  <a:moveTo>
                    <a:pt x="1498" y="494"/>
                  </a:moveTo>
                  <a:lnTo>
                    <a:pt x="1498" y="494"/>
                  </a:lnTo>
                  <a:lnTo>
                    <a:pt x="1498" y="492"/>
                  </a:lnTo>
                  <a:lnTo>
                    <a:pt x="1498" y="489"/>
                  </a:lnTo>
                  <a:lnTo>
                    <a:pt x="1495" y="489"/>
                  </a:lnTo>
                  <a:lnTo>
                    <a:pt x="1495" y="492"/>
                  </a:lnTo>
                  <a:lnTo>
                    <a:pt x="1498" y="494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558" name="Freeform 8">
              <a:extLst>
                <a:ext uri="{FF2B5EF4-FFF2-40B4-BE49-F238E27FC236}">
                  <a16:creationId xmlns:a16="http://schemas.microsoft.com/office/drawing/2014/main" id="{EE017902-26A9-47A3-BB4C-07B868C131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8" y="2127"/>
              <a:ext cx="46" cy="28"/>
            </a:xfrm>
            <a:custGeom>
              <a:avLst/>
              <a:gdLst>
                <a:gd name="T0" fmla="*/ 0 w 46"/>
                <a:gd name="T1" fmla="*/ 15 h 28"/>
                <a:gd name="T2" fmla="*/ 3 w 46"/>
                <a:gd name="T3" fmla="*/ 17 h 28"/>
                <a:gd name="T4" fmla="*/ 12 w 46"/>
                <a:gd name="T5" fmla="*/ 14 h 28"/>
                <a:gd name="T6" fmla="*/ 13 w 46"/>
                <a:gd name="T7" fmla="*/ 8 h 28"/>
                <a:gd name="T8" fmla="*/ 27 w 46"/>
                <a:gd name="T9" fmla="*/ 9 h 28"/>
                <a:gd name="T10" fmla="*/ 46 w 46"/>
                <a:gd name="T11" fmla="*/ 0 h 28"/>
                <a:gd name="T12" fmla="*/ 46 w 46"/>
                <a:gd name="T13" fmla="*/ 1 h 28"/>
                <a:gd name="T14" fmla="*/ 33 w 46"/>
                <a:gd name="T15" fmla="*/ 11 h 28"/>
                <a:gd name="T16" fmla="*/ 36 w 46"/>
                <a:gd name="T17" fmla="*/ 18 h 28"/>
                <a:gd name="T18" fmla="*/ 27 w 46"/>
                <a:gd name="T19" fmla="*/ 21 h 28"/>
                <a:gd name="T20" fmla="*/ 15 w 46"/>
                <a:gd name="T21" fmla="*/ 28 h 28"/>
                <a:gd name="T22" fmla="*/ 13 w 46"/>
                <a:gd name="T23" fmla="*/ 28 h 28"/>
                <a:gd name="T24" fmla="*/ 8 w 46"/>
                <a:gd name="T25" fmla="*/ 26 h 28"/>
                <a:gd name="T26" fmla="*/ 2 w 46"/>
                <a:gd name="T27" fmla="*/ 23 h 28"/>
                <a:gd name="T28" fmla="*/ 0 w 46"/>
                <a:gd name="T29" fmla="*/ 15 h 2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6"/>
                <a:gd name="T46" fmla="*/ 0 h 28"/>
                <a:gd name="T47" fmla="*/ 46 w 46"/>
                <a:gd name="T48" fmla="*/ 28 h 2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6" h="28">
                  <a:moveTo>
                    <a:pt x="0" y="15"/>
                  </a:moveTo>
                  <a:lnTo>
                    <a:pt x="3" y="17"/>
                  </a:lnTo>
                  <a:lnTo>
                    <a:pt x="12" y="14"/>
                  </a:lnTo>
                  <a:lnTo>
                    <a:pt x="13" y="8"/>
                  </a:lnTo>
                  <a:lnTo>
                    <a:pt x="27" y="9"/>
                  </a:lnTo>
                  <a:lnTo>
                    <a:pt x="46" y="0"/>
                  </a:lnTo>
                  <a:lnTo>
                    <a:pt x="46" y="1"/>
                  </a:lnTo>
                  <a:lnTo>
                    <a:pt x="33" y="11"/>
                  </a:lnTo>
                  <a:lnTo>
                    <a:pt x="36" y="18"/>
                  </a:lnTo>
                  <a:lnTo>
                    <a:pt x="27" y="21"/>
                  </a:lnTo>
                  <a:lnTo>
                    <a:pt x="15" y="28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2" y="23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</p:grpSp>
      <p:sp>
        <p:nvSpPr>
          <p:cNvPr id="559" name="Oval 558">
            <a:extLst>
              <a:ext uri="{FF2B5EF4-FFF2-40B4-BE49-F238E27FC236}">
                <a16:creationId xmlns:a16="http://schemas.microsoft.com/office/drawing/2014/main" id="{5E1165E9-2B24-4741-9BBF-09EE01128A28}"/>
              </a:ext>
            </a:extLst>
          </p:cNvPr>
          <p:cNvSpPr/>
          <p:nvPr/>
        </p:nvSpPr>
        <p:spPr>
          <a:xfrm>
            <a:off x="5421884" y="2708920"/>
            <a:ext cx="674116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60" name="TextBox 559">
            <a:extLst>
              <a:ext uri="{FF2B5EF4-FFF2-40B4-BE49-F238E27FC236}">
                <a16:creationId xmlns:a16="http://schemas.microsoft.com/office/drawing/2014/main" id="{996B8CDD-A9F0-4275-9B89-8A2A4B5219A6}"/>
              </a:ext>
            </a:extLst>
          </p:cNvPr>
          <p:cNvSpPr txBox="1"/>
          <p:nvPr/>
        </p:nvSpPr>
        <p:spPr>
          <a:xfrm>
            <a:off x="5578922" y="281228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61" name="Oval 560">
            <a:extLst>
              <a:ext uri="{FF2B5EF4-FFF2-40B4-BE49-F238E27FC236}">
                <a16:creationId xmlns:a16="http://schemas.microsoft.com/office/drawing/2014/main" id="{631285E2-2AC3-4A48-9BF5-3CCE56BE7C8C}"/>
              </a:ext>
            </a:extLst>
          </p:cNvPr>
          <p:cNvSpPr/>
          <p:nvPr/>
        </p:nvSpPr>
        <p:spPr>
          <a:xfrm>
            <a:off x="2963652" y="2893586"/>
            <a:ext cx="674116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62" name="TextBox 561">
            <a:extLst>
              <a:ext uri="{FF2B5EF4-FFF2-40B4-BE49-F238E27FC236}">
                <a16:creationId xmlns:a16="http://schemas.microsoft.com/office/drawing/2014/main" id="{3786D90A-EB05-459E-9826-661EF8FF2953}"/>
              </a:ext>
            </a:extLst>
          </p:cNvPr>
          <p:cNvSpPr txBox="1"/>
          <p:nvPr/>
        </p:nvSpPr>
        <p:spPr>
          <a:xfrm>
            <a:off x="3120690" y="299695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63" name="Oval 562">
            <a:extLst>
              <a:ext uri="{FF2B5EF4-FFF2-40B4-BE49-F238E27FC236}">
                <a16:creationId xmlns:a16="http://schemas.microsoft.com/office/drawing/2014/main" id="{CA046FC0-4D5A-4490-9C80-9F5693F3F94C}"/>
              </a:ext>
            </a:extLst>
          </p:cNvPr>
          <p:cNvSpPr/>
          <p:nvPr/>
        </p:nvSpPr>
        <p:spPr>
          <a:xfrm>
            <a:off x="6115471" y="2852936"/>
            <a:ext cx="674116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64" name="TextBox 563">
            <a:extLst>
              <a:ext uri="{FF2B5EF4-FFF2-40B4-BE49-F238E27FC236}">
                <a16:creationId xmlns:a16="http://schemas.microsoft.com/office/drawing/2014/main" id="{01BF94B4-24ED-41C5-81AE-C1FB5AF8F3C3}"/>
              </a:ext>
            </a:extLst>
          </p:cNvPr>
          <p:cNvSpPr txBox="1"/>
          <p:nvPr/>
        </p:nvSpPr>
        <p:spPr>
          <a:xfrm>
            <a:off x="6272509" y="295630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65" name="Oval 564">
            <a:extLst>
              <a:ext uri="{FF2B5EF4-FFF2-40B4-BE49-F238E27FC236}">
                <a16:creationId xmlns:a16="http://schemas.microsoft.com/office/drawing/2014/main" id="{49012AE0-7DE7-4B9D-A014-D26B252780FC}"/>
              </a:ext>
            </a:extLst>
          </p:cNvPr>
          <p:cNvSpPr/>
          <p:nvPr/>
        </p:nvSpPr>
        <p:spPr>
          <a:xfrm>
            <a:off x="9228348" y="3366284"/>
            <a:ext cx="674116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66" name="TextBox 565">
            <a:extLst>
              <a:ext uri="{FF2B5EF4-FFF2-40B4-BE49-F238E27FC236}">
                <a16:creationId xmlns:a16="http://schemas.microsoft.com/office/drawing/2014/main" id="{DF9F1C0F-BF67-4133-9E74-51A8A0219E58}"/>
              </a:ext>
            </a:extLst>
          </p:cNvPr>
          <p:cNvSpPr txBox="1"/>
          <p:nvPr/>
        </p:nvSpPr>
        <p:spPr>
          <a:xfrm>
            <a:off x="9385386" y="346965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B7707B9-AA53-4804-A491-6AF25323F4CE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9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7006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4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2514</TotalTime>
  <Words>417</Words>
  <Application>Microsoft Office PowerPoint</Application>
  <PresentationFormat>Widescreen</PresentationFormat>
  <Paragraphs>108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 2</vt:lpstr>
      <vt:lpstr>Flow</vt:lpstr>
      <vt:lpstr>Welcoming Remarks + Why ILN is vital</vt:lpstr>
      <vt:lpstr>Synopsis</vt:lpstr>
      <vt:lpstr>The speaker</vt:lpstr>
      <vt:lpstr>Mohammed Amin</vt:lpstr>
      <vt:lpstr>The world today</vt:lpstr>
      <vt:lpstr>Countries ranked by GDP per capita</vt:lpstr>
      <vt:lpstr>Freedom matters</vt:lpstr>
      <vt:lpstr>Beliefs matter</vt:lpstr>
      <vt:lpstr>History of industrialisation</vt:lpstr>
      <vt:lpstr>Ottoman Turkey v Japan</vt:lpstr>
      <vt:lpstr>Pakistan v Korea</vt:lpstr>
      <vt:lpstr>“Why are Muslim majority countries lagging behind?”</vt:lpstr>
      <vt:lpstr>ILN’s mission</vt:lpstr>
      <vt:lpstr>PowerPoint Presentation</vt:lpstr>
      <vt:lpstr>Achieving change</vt:lpstr>
      <vt:lpstr>What is needed?</vt:lpstr>
      <vt:lpstr>Alone, each can do something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Muslim’s Perspective on Religious Freedom</dc:title>
  <dc:creator>Mohammed Amin</dc:creator>
  <cp:lastModifiedBy>Mohammed Amin</cp:lastModifiedBy>
  <cp:revision>221</cp:revision>
  <cp:lastPrinted>2021-11-04T18:24:07Z</cp:lastPrinted>
  <dcterms:created xsi:type="dcterms:W3CDTF">2013-01-29T13:10:06Z</dcterms:created>
  <dcterms:modified xsi:type="dcterms:W3CDTF">2021-11-04T18:24:09Z</dcterms:modified>
</cp:coreProperties>
</file>