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7.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358" r:id="rId3"/>
    <p:sldId id="359" r:id="rId4"/>
    <p:sldId id="278" r:id="rId5"/>
    <p:sldId id="360" r:id="rId6"/>
    <p:sldId id="396" r:id="rId7"/>
    <p:sldId id="397" r:id="rId8"/>
    <p:sldId id="351" r:id="rId9"/>
    <p:sldId id="373" r:id="rId10"/>
    <p:sldId id="375" r:id="rId11"/>
    <p:sldId id="372" r:id="rId12"/>
    <p:sldId id="357" r:id="rId13"/>
    <p:sldId id="378" r:id="rId14"/>
    <p:sldId id="377" r:id="rId15"/>
    <p:sldId id="335" r:id="rId16"/>
    <p:sldId id="381" r:id="rId17"/>
    <p:sldId id="339" r:id="rId18"/>
    <p:sldId id="337" r:id="rId19"/>
    <p:sldId id="380" r:id="rId20"/>
    <p:sldId id="379" r:id="rId21"/>
    <p:sldId id="376" r:id="rId22"/>
    <p:sldId id="390" r:id="rId23"/>
    <p:sldId id="383" r:id="rId24"/>
    <p:sldId id="384" r:id="rId25"/>
    <p:sldId id="385" r:id="rId26"/>
    <p:sldId id="391" r:id="rId27"/>
    <p:sldId id="342" r:id="rId28"/>
    <p:sldId id="343" r:id="rId29"/>
    <p:sldId id="387" r:id="rId30"/>
    <p:sldId id="392" r:id="rId31"/>
    <p:sldId id="344" r:id="rId32"/>
    <p:sldId id="345" r:id="rId33"/>
    <p:sldId id="393" r:id="rId34"/>
    <p:sldId id="368" r:id="rId35"/>
    <p:sldId id="369" r:id="rId36"/>
    <p:sldId id="388" r:id="rId37"/>
    <p:sldId id="394" r:id="rId38"/>
    <p:sldId id="389" r:id="rId39"/>
    <p:sldId id="348" r:id="rId40"/>
    <p:sldId id="370" r:id="rId41"/>
    <p:sldId id="364" r:id="rId42"/>
    <p:sldId id="371" r:id="rId43"/>
    <p:sldId id="365" r:id="rId44"/>
    <p:sldId id="366" r:id="rId45"/>
    <p:sldId id="289" r:id="rId46"/>
  </p:sldIdLst>
  <p:sldSz cx="12192000" cy="6858000"/>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16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25" autoAdjust="0"/>
    <p:restoredTop sz="86410" autoAdjust="0"/>
  </p:normalViewPr>
  <p:slideViewPr>
    <p:cSldViewPr>
      <p:cViewPr varScale="1">
        <p:scale>
          <a:sx n="87" d="100"/>
          <a:sy n="87" d="100"/>
        </p:scale>
        <p:origin x="102" y="138"/>
      </p:cViewPr>
      <p:guideLst>
        <p:guide orient="horz" pos="2183"/>
        <p:guide pos="1632"/>
      </p:guideLst>
    </p:cSldViewPr>
  </p:slideViewPr>
  <p:outlineViewPr>
    <p:cViewPr>
      <p:scale>
        <a:sx n="33" d="100"/>
        <a:sy n="33" d="100"/>
      </p:scale>
      <p:origin x="0" y="-8316"/>
    </p:cViewPr>
  </p:outlineViewPr>
  <p:notesTextViewPr>
    <p:cViewPr>
      <p:scale>
        <a:sx n="1" d="1"/>
        <a:sy n="1" d="1"/>
      </p:scale>
      <p:origin x="0" y="0"/>
    </p:cViewPr>
  </p:notesTextViewPr>
  <p:sorterViewPr>
    <p:cViewPr>
      <p:scale>
        <a:sx n="130" d="100"/>
        <a:sy n="130" d="100"/>
      </p:scale>
      <p:origin x="0" y="-372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34257" y="0"/>
            <a:ext cx="2933277" cy="497021"/>
          </a:xfrm>
          <a:prstGeom prst="rect">
            <a:avLst/>
          </a:prstGeom>
        </p:spPr>
        <p:txBody>
          <a:bodyPr vert="horz" lIns="91440" tIns="45720" rIns="91440" bIns="45720" rtlCol="0"/>
          <a:lstStyle>
            <a:lvl1pPr algn="r">
              <a:defRPr sz="1200"/>
            </a:lvl1pPr>
          </a:lstStyle>
          <a:p>
            <a:fld id="{F68F36D0-D698-455C-AA50-924427002D4D}" type="datetimeFigureOut">
              <a:rPr lang="en-GB" smtClean="0"/>
              <a:t>23/03/2022</a:t>
            </a:fld>
            <a:endParaRPr lang="en-GB"/>
          </a:p>
        </p:txBody>
      </p:sp>
      <p:sp>
        <p:nvSpPr>
          <p:cNvPr id="4" name="Footer Placeholder 3"/>
          <p:cNvSpPr>
            <a:spLocks noGrp="1"/>
          </p:cNvSpPr>
          <p:nvPr>
            <p:ph type="ftr" sz="quarter" idx="2"/>
          </p:nvPr>
        </p:nvSpPr>
        <p:spPr>
          <a:xfrm>
            <a:off x="0" y="9408982"/>
            <a:ext cx="2933277" cy="4970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34257" y="9408982"/>
            <a:ext cx="2933277" cy="497020"/>
          </a:xfrm>
          <a:prstGeom prst="rect">
            <a:avLst/>
          </a:prstGeom>
        </p:spPr>
        <p:txBody>
          <a:bodyPr vert="horz" lIns="91440" tIns="45720" rIns="91440" bIns="45720" rtlCol="0" anchor="b"/>
          <a:lstStyle>
            <a:lvl1pPr algn="r">
              <a:defRPr sz="1200"/>
            </a:lvl1pPr>
          </a:lstStyle>
          <a:p>
            <a:fld id="{006ADC93-DAB0-4B2E-BB32-E504B07D85BA}" type="slidenum">
              <a:rPr lang="en-GB" smtClean="0"/>
              <a:t>‹#›</a:t>
            </a:fld>
            <a:endParaRPr lang="en-GB"/>
          </a:p>
        </p:txBody>
      </p:sp>
    </p:spTree>
    <p:extLst>
      <p:ext uri="{BB962C8B-B14F-4D97-AF65-F5344CB8AC3E}">
        <p14:creationId xmlns:p14="http://schemas.microsoft.com/office/powerpoint/2010/main" val="27377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6A5C5267-5C11-4C45-BAE5-CCB596448AE1}" type="datetimeFigureOut">
              <a:rPr lang="en-GB" smtClean="0"/>
              <a:t>23/03/2022</a:t>
            </a:fld>
            <a:endParaRPr lang="en-GB" dirty="0"/>
          </a:p>
        </p:txBody>
      </p:sp>
      <p:sp>
        <p:nvSpPr>
          <p:cNvPr id="4" name="Slide Image Placeholder 3"/>
          <p:cNvSpPr>
            <a:spLocks noGrp="1" noRot="1" noChangeAspect="1"/>
          </p:cNvSpPr>
          <p:nvPr>
            <p:ph type="sldImg" idx="2"/>
          </p:nvPr>
        </p:nvSpPr>
        <p:spPr>
          <a:xfrm>
            <a:off x="82550" y="742950"/>
            <a:ext cx="6604000" cy="3714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6911" y="4705350"/>
            <a:ext cx="541528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0"/>
            <a:ext cx="2933277" cy="4953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34257" y="9408980"/>
            <a:ext cx="2933277" cy="495300"/>
          </a:xfrm>
          <a:prstGeom prst="rect">
            <a:avLst/>
          </a:prstGeom>
        </p:spPr>
        <p:txBody>
          <a:bodyPr vert="horz" lIns="91440" tIns="45720" rIns="91440" bIns="45720" rtlCol="0" anchor="b"/>
          <a:lstStyle>
            <a:lvl1pPr algn="r">
              <a:defRPr sz="1200"/>
            </a:lvl1pPr>
          </a:lstStyle>
          <a:p>
            <a:fld id="{18442EB0-A846-45C6-8FD9-7B3FFC696389}" type="slidenum">
              <a:rPr lang="en-GB" smtClean="0"/>
              <a:t>‹#›</a:t>
            </a:fld>
            <a:endParaRPr lang="en-GB" dirty="0"/>
          </a:p>
        </p:txBody>
      </p:sp>
    </p:spTree>
    <p:extLst>
      <p:ext uri="{BB962C8B-B14F-4D97-AF65-F5344CB8AC3E}">
        <p14:creationId xmlns:p14="http://schemas.microsoft.com/office/powerpoint/2010/main" val="96275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442EB0-A846-45C6-8FD9-7B3FFC696389}" type="slidenum">
              <a:rPr lang="en-GB" smtClean="0"/>
              <a:t>1</a:t>
            </a:fld>
            <a:endParaRPr lang="en-GB" dirty="0"/>
          </a:p>
        </p:txBody>
      </p:sp>
    </p:spTree>
    <p:extLst>
      <p:ext uri="{BB962C8B-B14F-4D97-AF65-F5344CB8AC3E}">
        <p14:creationId xmlns:p14="http://schemas.microsoft.com/office/powerpoint/2010/main" val="422150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3E38BF-FD44-4F49-AA3C-DCA86CEBE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0E159F6-C32F-4D43-941B-175CBCC2F9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0964" name="Slide Number Placeholder 3">
            <a:extLst>
              <a:ext uri="{FF2B5EF4-FFF2-40B4-BE49-F238E27FC236}">
                <a16:creationId xmlns:a16="http://schemas.microsoft.com/office/drawing/2014/main" id="{D14EBA76-F914-4411-8BE5-13F66E386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B3D2486-9D6F-4E50-B51A-BBD60D5D715C}" type="slidenum">
              <a:rPr lang="en-GB" altLang="en-US">
                <a:latin typeface="Calibri" panose="020F0502020204030204" pitchFamily="34" charset="0"/>
              </a:rPr>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110316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3E38BF-FD44-4F49-AA3C-DCA86CEBE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0E159F6-C32F-4D43-941B-175CBCC2F9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0964" name="Slide Number Placeholder 3">
            <a:extLst>
              <a:ext uri="{FF2B5EF4-FFF2-40B4-BE49-F238E27FC236}">
                <a16:creationId xmlns:a16="http://schemas.microsoft.com/office/drawing/2014/main" id="{D14EBA76-F914-4411-8BE5-13F66E386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B3D2486-9D6F-4E50-B51A-BBD60D5D715C}" type="slidenum">
              <a:rPr lang="en-GB" altLang="en-US">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14343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887AAD8-F1E4-4C20-BA48-F18DDAB95E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7AE9650-79F0-4C17-8B41-9CA4BFA77F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988" name="Slide Number Placeholder 3">
            <a:extLst>
              <a:ext uri="{FF2B5EF4-FFF2-40B4-BE49-F238E27FC236}">
                <a16:creationId xmlns:a16="http://schemas.microsoft.com/office/drawing/2014/main" id="{F5CB69D8-695C-451F-8631-B7565DEE2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D5D3534-0559-40FD-A55E-73A7A3C5EE8F}" type="slidenum">
              <a:rPr lang="en-GB" altLang="en-US">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175843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21</a:t>
            </a:fld>
            <a:endParaRPr lang="en-GB" dirty="0"/>
          </a:p>
        </p:txBody>
      </p:sp>
    </p:spTree>
    <p:extLst>
      <p:ext uri="{BB962C8B-B14F-4D97-AF65-F5344CB8AC3E}">
        <p14:creationId xmlns:p14="http://schemas.microsoft.com/office/powerpoint/2010/main" val="361507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34</a:t>
            </a:fld>
            <a:endParaRPr lang="en-GB" dirty="0"/>
          </a:p>
        </p:txBody>
      </p:sp>
    </p:spTree>
    <p:extLst>
      <p:ext uri="{BB962C8B-B14F-4D97-AF65-F5344CB8AC3E}">
        <p14:creationId xmlns:p14="http://schemas.microsoft.com/office/powerpoint/2010/main" val="325800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2950"/>
            <a:ext cx="6604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442EB0-A846-45C6-8FD9-7B3FFC696389}" type="slidenum">
              <a:rPr lang="en-GB" smtClean="0"/>
              <a:t>45</a:t>
            </a:fld>
            <a:endParaRPr lang="en-GB" dirty="0"/>
          </a:p>
        </p:txBody>
      </p:sp>
    </p:spTree>
    <p:extLst>
      <p:ext uri="{BB962C8B-B14F-4D97-AF65-F5344CB8AC3E}">
        <p14:creationId xmlns:p14="http://schemas.microsoft.com/office/powerpoint/2010/main" val="185496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2</a:t>
            </a:fld>
            <a:endParaRPr lang="en-GB" dirty="0"/>
          </a:p>
        </p:txBody>
      </p:sp>
    </p:spTree>
    <p:extLst>
      <p:ext uri="{BB962C8B-B14F-4D97-AF65-F5344CB8AC3E}">
        <p14:creationId xmlns:p14="http://schemas.microsoft.com/office/powerpoint/2010/main" val="372924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3</a:t>
            </a:fld>
            <a:endParaRPr lang="en-GB" dirty="0"/>
          </a:p>
        </p:txBody>
      </p:sp>
    </p:spTree>
    <p:extLst>
      <p:ext uri="{BB962C8B-B14F-4D97-AF65-F5344CB8AC3E}">
        <p14:creationId xmlns:p14="http://schemas.microsoft.com/office/powerpoint/2010/main" val="2332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r>
              <a:rPr lang="en-GB" dirty="0"/>
              <a:t>Date</a:t>
            </a:r>
          </a:p>
        </p:txBody>
      </p:sp>
      <p:sp>
        <p:nvSpPr>
          <p:cNvPr id="80899" name="Rectangle 7"/>
          <p:cNvSpPr>
            <a:spLocks noGrp="1" noChangeArrowheads="1"/>
          </p:cNvSpPr>
          <p:nvPr>
            <p:ph type="sldNum" sz="quarter" idx="5"/>
          </p:nvPr>
        </p:nvSpPr>
        <p:spPr>
          <a:noFill/>
        </p:spPr>
        <p:txBody>
          <a:bodyPr/>
          <a:lstStyle/>
          <a:p>
            <a:fld id="{96BA0FF7-33CA-4C78-8D32-DDB614B1B5FF}" type="slidenum">
              <a:rPr lang="en-GB" smtClean="0"/>
              <a:pPr/>
              <a:t>4</a:t>
            </a:fld>
            <a:endParaRPr lang="en-GB" dirty="0"/>
          </a:p>
        </p:txBody>
      </p:sp>
      <p:sp>
        <p:nvSpPr>
          <p:cNvPr id="80900" name="Rectangle 2"/>
          <p:cNvSpPr>
            <a:spLocks noGrp="1" noRot="1" noChangeAspect="1" noChangeArrowheads="1" noTextEdit="1"/>
          </p:cNvSpPr>
          <p:nvPr>
            <p:ph type="sldImg"/>
          </p:nvPr>
        </p:nvSpPr>
        <p:spPr>
          <a:xfrm>
            <a:off x="87313" y="742950"/>
            <a:ext cx="6605587" cy="3716338"/>
          </a:xfrm>
          <a:ln/>
        </p:spPr>
      </p:sp>
      <p:sp>
        <p:nvSpPr>
          <p:cNvPr id="80901" name="Rectangle 3"/>
          <p:cNvSpPr>
            <a:spLocks noGrp="1" noChangeArrowheads="1"/>
          </p:cNvSpPr>
          <p:nvPr>
            <p:ph type="body" idx="1"/>
          </p:nvPr>
        </p:nvSpPr>
        <p:spPr>
          <a:xfrm>
            <a:off x="678478" y="4705350"/>
            <a:ext cx="5412147" cy="4457700"/>
          </a:xfrm>
          <a:noFill/>
          <a:ln/>
        </p:spPr>
        <p:txBody>
          <a:bodyPr/>
          <a:lstStyle/>
          <a:p>
            <a:pPr eaLnBrk="1" hangingPunct="1"/>
            <a:endParaRPr lang="en-US" dirty="0"/>
          </a:p>
        </p:txBody>
      </p:sp>
    </p:spTree>
    <p:extLst>
      <p:ext uri="{BB962C8B-B14F-4D97-AF65-F5344CB8AC3E}">
        <p14:creationId xmlns:p14="http://schemas.microsoft.com/office/powerpoint/2010/main" val="89608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5</a:t>
            </a:fld>
            <a:endParaRPr lang="en-GB" dirty="0"/>
          </a:p>
        </p:txBody>
      </p:sp>
    </p:spTree>
    <p:extLst>
      <p:ext uri="{BB962C8B-B14F-4D97-AF65-F5344CB8AC3E}">
        <p14:creationId xmlns:p14="http://schemas.microsoft.com/office/powerpoint/2010/main" val="389043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8</a:t>
            </a:fld>
            <a:endParaRPr lang="en-GB" dirty="0"/>
          </a:p>
        </p:txBody>
      </p:sp>
    </p:spTree>
    <p:extLst>
      <p:ext uri="{BB962C8B-B14F-4D97-AF65-F5344CB8AC3E}">
        <p14:creationId xmlns:p14="http://schemas.microsoft.com/office/powerpoint/2010/main" val="119237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6B069E-3F05-41F9-9BF3-CE23BE91D9F3}"/>
              </a:ext>
            </a:extLst>
          </p:cNvPr>
          <p:cNvSpPr>
            <a:spLocks noGrp="1" noChangeArrowheads="1"/>
          </p:cNvSpPr>
          <p:nvPr>
            <p:ph type="sldNum" sz="quarter" idx="5"/>
          </p:nvPr>
        </p:nvSpPr>
        <p:spPr>
          <a:ln/>
        </p:spPr>
        <p:txBody>
          <a:bodyPr/>
          <a:lstStyle/>
          <a:p>
            <a:fld id="{4905F6A1-3493-44C3-B7AE-094728D6051F}" type="slidenum">
              <a:rPr lang="de-DE" altLang="en-US"/>
              <a:pPr/>
              <a:t>9</a:t>
            </a:fld>
            <a:endParaRPr lang="de-DE" altLang="en-US"/>
          </a:p>
        </p:txBody>
      </p:sp>
      <p:sp>
        <p:nvSpPr>
          <p:cNvPr id="4098" name="Rectangle 2">
            <a:extLst>
              <a:ext uri="{FF2B5EF4-FFF2-40B4-BE49-F238E27FC236}">
                <a16:creationId xmlns:a16="http://schemas.microsoft.com/office/drawing/2014/main" id="{0C7D98DE-6EA3-4EB2-8ECD-ACCB3087B40C}"/>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1D80A8A-6348-4571-B1C7-D7C2641FE0E4}"/>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6B069E-3F05-41F9-9BF3-CE23BE91D9F3}"/>
              </a:ext>
            </a:extLst>
          </p:cNvPr>
          <p:cNvSpPr>
            <a:spLocks noGrp="1" noChangeArrowheads="1"/>
          </p:cNvSpPr>
          <p:nvPr>
            <p:ph type="sldNum" sz="quarter" idx="5"/>
          </p:nvPr>
        </p:nvSpPr>
        <p:spPr>
          <a:ln/>
        </p:spPr>
        <p:txBody>
          <a:bodyPr/>
          <a:lstStyle/>
          <a:p>
            <a:fld id="{4905F6A1-3493-44C3-B7AE-094728D6051F}" type="slidenum">
              <a:rPr lang="de-DE" altLang="en-US"/>
              <a:pPr/>
              <a:t>10</a:t>
            </a:fld>
            <a:endParaRPr lang="de-DE" altLang="en-US"/>
          </a:p>
        </p:txBody>
      </p:sp>
      <p:sp>
        <p:nvSpPr>
          <p:cNvPr id="4098" name="Rectangle 2">
            <a:extLst>
              <a:ext uri="{FF2B5EF4-FFF2-40B4-BE49-F238E27FC236}">
                <a16:creationId xmlns:a16="http://schemas.microsoft.com/office/drawing/2014/main" id="{0C7D98DE-6EA3-4EB2-8ECD-ACCB3087B40C}"/>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1D80A8A-6348-4571-B1C7-D7C2641FE0E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14</a:t>
            </a:fld>
            <a:endParaRPr lang="en-GB" dirty="0"/>
          </a:p>
        </p:txBody>
      </p:sp>
    </p:spTree>
    <p:extLst>
      <p:ext uri="{BB962C8B-B14F-4D97-AF65-F5344CB8AC3E}">
        <p14:creationId xmlns:p14="http://schemas.microsoft.com/office/powerpoint/2010/main" val="79824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1762EF06-CAC3-4510-96AD-091B6CC62CFB}"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62EF06-CAC3-4510-96AD-091B6CC62CFB}"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132973C-BC0E-499B-8DDE-2AA734AC9C48}" type="datetimeFigureOut">
              <a:rPr lang="en-GB" smtClean="0"/>
              <a:t>23/03/2022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10769600" y="6356351"/>
            <a:ext cx="812800" cy="365125"/>
          </a:xfrm>
        </p:spPr>
        <p:txBody>
          <a:bodyPr/>
          <a:lstStyle/>
          <a:p>
            <a:fld id="{1762EF06-CAC3-4510-96AD-091B6CC62CFB}" type="slidenum">
              <a:rPr lang="en-GB" smtClean="0"/>
              <a:t>‹#›</a:t>
            </a:fld>
            <a:endParaRPr lang="en-GB"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32973C-BC0E-499B-8DDE-2AA734AC9C48}" type="datetimeFigureOut">
              <a:rPr lang="en-GB" smtClean="0"/>
              <a:t>23/03/2022</a:t>
            </a:fld>
            <a:endParaRPr lang="en-GB"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62EF06-CAC3-4510-96AD-091B6CC62CFB}" type="slidenum">
              <a:rPr lang="en-GB" smtClean="0"/>
              <a:t>‹#›</a:t>
            </a:fld>
            <a:endParaRPr lang="en-GB"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tags" Target="../tags/tag499.xml"/><Relationship Id="rId299" Type="http://schemas.openxmlformats.org/officeDocument/2006/relationships/tags" Target="../tags/tag681.xml"/><Relationship Id="rId21" Type="http://schemas.openxmlformats.org/officeDocument/2006/relationships/tags" Target="../tags/tag403.xml"/><Relationship Id="rId63" Type="http://schemas.openxmlformats.org/officeDocument/2006/relationships/tags" Target="../tags/tag445.xml"/><Relationship Id="rId159" Type="http://schemas.openxmlformats.org/officeDocument/2006/relationships/tags" Target="../tags/tag541.xml"/><Relationship Id="rId324" Type="http://schemas.openxmlformats.org/officeDocument/2006/relationships/tags" Target="../tags/tag706.xml"/><Relationship Id="rId366" Type="http://schemas.openxmlformats.org/officeDocument/2006/relationships/tags" Target="../tags/tag748.xml"/><Relationship Id="rId170" Type="http://schemas.openxmlformats.org/officeDocument/2006/relationships/tags" Target="../tags/tag552.xml"/><Relationship Id="rId226" Type="http://schemas.openxmlformats.org/officeDocument/2006/relationships/tags" Target="../tags/tag608.xml"/><Relationship Id="rId268" Type="http://schemas.openxmlformats.org/officeDocument/2006/relationships/tags" Target="../tags/tag650.xml"/><Relationship Id="rId32" Type="http://schemas.openxmlformats.org/officeDocument/2006/relationships/tags" Target="../tags/tag414.xml"/><Relationship Id="rId74" Type="http://schemas.openxmlformats.org/officeDocument/2006/relationships/tags" Target="../tags/tag456.xml"/><Relationship Id="rId128" Type="http://schemas.openxmlformats.org/officeDocument/2006/relationships/tags" Target="../tags/tag510.xml"/><Relationship Id="rId335" Type="http://schemas.openxmlformats.org/officeDocument/2006/relationships/tags" Target="../tags/tag717.xml"/><Relationship Id="rId377" Type="http://schemas.openxmlformats.org/officeDocument/2006/relationships/tags" Target="../tags/tag759.xml"/><Relationship Id="rId5" Type="http://schemas.openxmlformats.org/officeDocument/2006/relationships/tags" Target="../tags/tag387.xml"/><Relationship Id="rId181" Type="http://schemas.openxmlformats.org/officeDocument/2006/relationships/tags" Target="../tags/tag563.xml"/><Relationship Id="rId237" Type="http://schemas.openxmlformats.org/officeDocument/2006/relationships/tags" Target="../tags/tag619.xml"/><Relationship Id="rId279" Type="http://schemas.openxmlformats.org/officeDocument/2006/relationships/tags" Target="../tags/tag661.xml"/><Relationship Id="rId43" Type="http://schemas.openxmlformats.org/officeDocument/2006/relationships/tags" Target="../tags/tag425.xml"/><Relationship Id="rId139" Type="http://schemas.openxmlformats.org/officeDocument/2006/relationships/tags" Target="../tags/tag521.xml"/><Relationship Id="rId290" Type="http://schemas.openxmlformats.org/officeDocument/2006/relationships/tags" Target="../tags/tag672.xml"/><Relationship Id="rId304" Type="http://schemas.openxmlformats.org/officeDocument/2006/relationships/tags" Target="../tags/tag686.xml"/><Relationship Id="rId346" Type="http://schemas.openxmlformats.org/officeDocument/2006/relationships/tags" Target="../tags/tag728.xml"/><Relationship Id="rId85" Type="http://schemas.openxmlformats.org/officeDocument/2006/relationships/tags" Target="../tags/tag467.xml"/><Relationship Id="rId150" Type="http://schemas.openxmlformats.org/officeDocument/2006/relationships/tags" Target="../tags/tag532.xml"/><Relationship Id="rId192" Type="http://schemas.openxmlformats.org/officeDocument/2006/relationships/tags" Target="../tags/tag574.xml"/><Relationship Id="rId206" Type="http://schemas.openxmlformats.org/officeDocument/2006/relationships/tags" Target="../tags/tag588.xml"/><Relationship Id="rId248" Type="http://schemas.openxmlformats.org/officeDocument/2006/relationships/tags" Target="../tags/tag630.xml"/><Relationship Id="rId12" Type="http://schemas.openxmlformats.org/officeDocument/2006/relationships/tags" Target="../tags/tag394.xml"/><Relationship Id="rId108" Type="http://schemas.openxmlformats.org/officeDocument/2006/relationships/tags" Target="../tags/tag490.xml"/><Relationship Id="rId315" Type="http://schemas.openxmlformats.org/officeDocument/2006/relationships/tags" Target="../tags/tag697.xml"/><Relationship Id="rId357" Type="http://schemas.openxmlformats.org/officeDocument/2006/relationships/tags" Target="../tags/tag739.xml"/><Relationship Id="rId54" Type="http://schemas.openxmlformats.org/officeDocument/2006/relationships/tags" Target="../tags/tag436.xml"/><Relationship Id="rId96" Type="http://schemas.openxmlformats.org/officeDocument/2006/relationships/tags" Target="../tags/tag478.xml"/><Relationship Id="rId161" Type="http://schemas.openxmlformats.org/officeDocument/2006/relationships/tags" Target="../tags/tag543.xml"/><Relationship Id="rId217" Type="http://schemas.openxmlformats.org/officeDocument/2006/relationships/tags" Target="../tags/tag599.xml"/><Relationship Id="rId259" Type="http://schemas.openxmlformats.org/officeDocument/2006/relationships/tags" Target="../tags/tag641.xml"/><Relationship Id="rId23" Type="http://schemas.openxmlformats.org/officeDocument/2006/relationships/tags" Target="../tags/tag405.xml"/><Relationship Id="rId119" Type="http://schemas.openxmlformats.org/officeDocument/2006/relationships/tags" Target="../tags/tag501.xml"/><Relationship Id="rId270" Type="http://schemas.openxmlformats.org/officeDocument/2006/relationships/tags" Target="../tags/tag652.xml"/><Relationship Id="rId326" Type="http://schemas.openxmlformats.org/officeDocument/2006/relationships/tags" Target="../tags/tag708.xml"/><Relationship Id="rId65" Type="http://schemas.openxmlformats.org/officeDocument/2006/relationships/tags" Target="../tags/tag447.xml"/><Relationship Id="rId130" Type="http://schemas.openxmlformats.org/officeDocument/2006/relationships/tags" Target="../tags/tag512.xml"/><Relationship Id="rId368" Type="http://schemas.openxmlformats.org/officeDocument/2006/relationships/tags" Target="../tags/tag750.xml"/><Relationship Id="rId172" Type="http://schemas.openxmlformats.org/officeDocument/2006/relationships/tags" Target="../tags/tag554.xml"/><Relationship Id="rId228" Type="http://schemas.openxmlformats.org/officeDocument/2006/relationships/tags" Target="../tags/tag610.xml"/><Relationship Id="rId281" Type="http://schemas.openxmlformats.org/officeDocument/2006/relationships/tags" Target="../tags/tag663.xml"/><Relationship Id="rId337" Type="http://schemas.openxmlformats.org/officeDocument/2006/relationships/tags" Target="../tags/tag719.xml"/><Relationship Id="rId34" Type="http://schemas.openxmlformats.org/officeDocument/2006/relationships/tags" Target="../tags/tag416.xml"/><Relationship Id="rId76" Type="http://schemas.openxmlformats.org/officeDocument/2006/relationships/tags" Target="../tags/tag458.xml"/><Relationship Id="rId141" Type="http://schemas.openxmlformats.org/officeDocument/2006/relationships/tags" Target="../tags/tag523.xml"/><Relationship Id="rId379" Type="http://schemas.openxmlformats.org/officeDocument/2006/relationships/tags" Target="../tags/tag761.xml"/><Relationship Id="rId7" Type="http://schemas.openxmlformats.org/officeDocument/2006/relationships/tags" Target="../tags/tag389.xml"/><Relationship Id="rId183" Type="http://schemas.openxmlformats.org/officeDocument/2006/relationships/tags" Target="../tags/tag565.xml"/><Relationship Id="rId239" Type="http://schemas.openxmlformats.org/officeDocument/2006/relationships/tags" Target="../tags/tag621.xml"/><Relationship Id="rId250" Type="http://schemas.openxmlformats.org/officeDocument/2006/relationships/tags" Target="../tags/tag632.xml"/><Relationship Id="rId292" Type="http://schemas.openxmlformats.org/officeDocument/2006/relationships/tags" Target="../tags/tag674.xml"/><Relationship Id="rId306" Type="http://schemas.openxmlformats.org/officeDocument/2006/relationships/tags" Target="../tags/tag688.xml"/><Relationship Id="rId45" Type="http://schemas.openxmlformats.org/officeDocument/2006/relationships/tags" Target="../tags/tag427.xml"/><Relationship Id="rId87" Type="http://schemas.openxmlformats.org/officeDocument/2006/relationships/tags" Target="../tags/tag469.xml"/><Relationship Id="rId110" Type="http://schemas.openxmlformats.org/officeDocument/2006/relationships/tags" Target="../tags/tag492.xml"/><Relationship Id="rId348" Type="http://schemas.openxmlformats.org/officeDocument/2006/relationships/tags" Target="../tags/tag730.xml"/><Relationship Id="rId152" Type="http://schemas.openxmlformats.org/officeDocument/2006/relationships/tags" Target="../tags/tag534.xml"/><Relationship Id="rId194" Type="http://schemas.openxmlformats.org/officeDocument/2006/relationships/tags" Target="../tags/tag576.xml"/><Relationship Id="rId208" Type="http://schemas.openxmlformats.org/officeDocument/2006/relationships/tags" Target="../tags/tag590.xml"/><Relationship Id="rId261" Type="http://schemas.openxmlformats.org/officeDocument/2006/relationships/tags" Target="../tags/tag643.xml"/><Relationship Id="rId14" Type="http://schemas.openxmlformats.org/officeDocument/2006/relationships/tags" Target="../tags/tag396.xml"/><Relationship Id="rId56" Type="http://schemas.openxmlformats.org/officeDocument/2006/relationships/tags" Target="../tags/tag438.xml"/><Relationship Id="rId317" Type="http://schemas.openxmlformats.org/officeDocument/2006/relationships/tags" Target="../tags/tag699.xml"/><Relationship Id="rId359" Type="http://schemas.openxmlformats.org/officeDocument/2006/relationships/tags" Target="../tags/tag741.xml"/><Relationship Id="rId98" Type="http://schemas.openxmlformats.org/officeDocument/2006/relationships/tags" Target="../tags/tag480.xml"/><Relationship Id="rId121" Type="http://schemas.openxmlformats.org/officeDocument/2006/relationships/tags" Target="../tags/tag503.xml"/><Relationship Id="rId163" Type="http://schemas.openxmlformats.org/officeDocument/2006/relationships/tags" Target="../tags/tag545.xml"/><Relationship Id="rId219" Type="http://schemas.openxmlformats.org/officeDocument/2006/relationships/tags" Target="../tags/tag601.xml"/><Relationship Id="rId370" Type="http://schemas.openxmlformats.org/officeDocument/2006/relationships/tags" Target="../tags/tag752.xml"/><Relationship Id="rId230" Type="http://schemas.openxmlformats.org/officeDocument/2006/relationships/tags" Target="../tags/tag612.xml"/><Relationship Id="rId25" Type="http://schemas.openxmlformats.org/officeDocument/2006/relationships/tags" Target="../tags/tag407.xml"/><Relationship Id="rId67" Type="http://schemas.openxmlformats.org/officeDocument/2006/relationships/tags" Target="../tags/tag449.xml"/><Relationship Id="rId272" Type="http://schemas.openxmlformats.org/officeDocument/2006/relationships/tags" Target="../tags/tag654.xml"/><Relationship Id="rId328" Type="http://schemas.openxmlformats.org/officeDocument/2006/relationships/tags" Target="../tags/tag710.xml"/><Relationship Id="rId132" Type="http://schemas.openxmlformats.org/officeDocument/2006/relationships/tags" Target="../tags/tag514.xml"/><Relationship Id="rId174" Type="http://schemas.openxmlformats.org/officeDocument/2006/relationships/tags" Target="../tags/tag556.xml"/><Relationship Id="rId381" Type="http://schemas.openxmlformats.org/officeDocument/2006/relationships/tags" Target="../tags/tag763.xml"/><Relationship Id="rId241" Type="http://schemas.openxmlformats.org/officeDocument/2006/relationships/tags" Target="../tags/tag623.xml"/><Relationship Id="rId36" Type="http://schemas.openxmlformats.org/officeDocument/2006/relationships/tags" Target="../tags/tag418.xml"/><Relationship Id="rId283" Type="http://schemas.openxmlformats.org/officeDocument/2006/relationships/tags" Target="../tags/tag665.xml"/><Relationship Id="rId339" Type="http://schemas.openxmlformats.org/officeDocument/2006/relationships/tags" Target="../tags/tag721.xml"/><Relationship Id="rId78" Type="http://schemas.openxmlformats.org/officeDocument/2006/relationships/tags" Target="../tags/tag460.xml"/><Relationship Id="rId101" Type="http://schemas.openxmlformats.org/officeDocument/2006/relationships/tags" Target="../tags/tag483.xml"/><Relationship Id="rId143" Type="http://schemas.openxmlformats.org/officeDocument/2006/relationships/tags" Target="../tags/tag525.xml"/><Relationship Id="rId185" Type="http://schemas.openxmlformats.org/officeDocument/2006/relationships/tags" Target="../tags/tag567.xml"/><Relationship Id="rId350" Type="http://schemas.openxmlformats.org/officeDocument/2006/relationships/tags" Target="../tags/tag732.xml"/><Relationship Id="rId9" Type="http://schemas.openxmlformats.org/officeDocument/2006/relationships/tags" Target="../tags/tag391.xml"/><Relationship Id="rId210" Type="http://schemas.openxmlformats.org/officeDocument/2006/relationships/tags" Target="../tags/tag592.xml"/><Relationship Id="rId26" Type="http://schemas.openxmlformats.org/officeDocument/2006/relationships/tags" Target="../tags/tag408.xml"/><Relationship Id="rId231" Type="http://schemas.openxmlformats.org/officeDocument/2006/relationships/tags" Target="../tags/tag613.xml"/><Relationship Id="rId252" Type="http://schemas.openxmlformats.org/officeDocument/2006/relationships/tags" Target="../tags/tag634.xml"/><Relationship Id="rId273" Type="http://schemas.openxmlformats.org/officeDocument/2006/relationships/tags" Target="../tags/tag655.xml"/><Relationship Id="rId294" Type="http://schemas.openxmlformats.org/officeDocument/2006/relationships/tags" Target="../tags/tag676.xml"/><Relationship Id="rId308" Type="http://schemas.openxmlformats.org/officeDocument/2006/relationships/tags" Target="../tags/tag690.xml"/><Relationship Id="rId329" Type="http://schemas.openxmlformats.org/officeDocument/2006/relationships/tags" Target="../tags/tag711.xml"/><Relationship Id="rId47" Type="http://schemas.openxmlformats.org/officeDocument/2006/relationships/tags" Target="../tags/tag429.xml"/><Relationship Id="rId68" Type="http://schemas.openxmlformats.org/officeDocument/2006/relationships/tags" Target="../tags/tag450.xml"/><Relationship Id="rId89" Type="http://schemas.openxmlformats.org/officeDocument/2006/relationships/tags" Target="../tags/tag471.xml"/><Relationship Id="rId112" Type="http://schemas.openxmlformats.org/officeDocument/2006/relationships/tags" Target="../tags/tag494.xml"/><Relationship Id="rId133" Type="http://schemas.openxmlformats.org/officeDocument/2006/relationships/tags" Target="../tags/tag515.xml"/><Relationship Id="rId154" Type="http://schemas.openxmlformats.org/officeDocument/2006/relationships/tags" Target="../tags/tag536.xml"/><Relationship Id="rId175" Type="http://schemas.openxmlformats.org/officeDocument/2006/relationships/tags" Target="../tags/tag557.xml"/><Relationship Id="rId340" Type="http://schemas.openxmlformats.org/officeDocument/2006/relationships/tags" Target="../tags/tag722.xml"/><Relationship Id="rId361" Type="http://schemas.openxmlformats.org/officeDocument/2006/relationships/tags" Target="../tags/tag743.xml"/><Relationship Id="rId196" Type="http://schemas.openxmlformats.org/officeDocument/2006/relationships/tags" Target="../tags/tag578.xml"/><Relationship Id="rId200" Type="http://schemas.openxmlformats.org/officeDocument/2006/relationships/tags" Target="../tags/tag582.xml"/><Relationship Id="rId382" Type="http://schemas.openxmlformats.org/officeDocument/2006/relationships/slideLayout" Target="../slideLayouts/slideLayout7.xml"/><Relationship Id="rId16" Type="http://schemas.openxmlformats.org/officeDocument/2006/relationships/tags" Target="../tags/tag398.xml"/><Relationship Id="rId221" Type="http://schemas.openxmlformats.org/officeDocument/2006/relationships/tags" Target="../tags/tag603.xml"/><Relationship Id="rId242" Type="http://schemas.openxmlformats.org/officeDocument/2006/relationships/tags" Target="../tags/tag624.xml"/><Relationship Id="rId263" Type="http://schemas.openxmlformats.org/officeDocument/2006/relationships/tags" Target="../tags/tag645.xml"/><Relationship Id="rId284" Type="http://schemas.openxmlformats.org/officeDocument/2006/relationships/tags" Target="../tags/tag666.xml"/><Relationship Id="rId319" Type="http://schemas.openxmlformats.org/officeDocument/2006/relationships/tags" Target="../tags/tag701.xml"/><Relationship Id="rId37" Type="http://schemas.openxmlformats.org/officeDocument/2006/relationships/tags" Target="../tags/tag419.xml"/><Relationship Id="rId58" Type="http://schemas.openxmlformats.org/officeDocument/2006/relationships/tags" Target="../tags/tag440.xml"/><Relationship Id="rId79" Type="http://schemas.openxmlformats.org/officeDocument/2006/relationships/tags" Target="../tags/tag461.xml"/><Relationship Id="rId102" Type="http://schemas.openxmlformats.org/officeDocument/2006/relationships/tags" Target="../tags/tag484.xml"/><Relationship Id="rId123" Type="http://schemas.openxmlformats.org/officeDocument/2006/relationships/tags" Target="../tags/tag505.xml"/><Relationship Id="rId144" Type="http://schemas.openxmlformats.org/officeDocument/2006/relationships/tags" Target="../tags/tag526.xml"/><Relationship Id="rId330" Type="http://schemas.openxmlformats.org/officeDocument/2006/relationships/tags" Target="../tags/tag712.xml"/><Relationship Id="rId90" Type="http://schemas.openxmlformats.org/officeDocument/2006/relationships/tags" Target="../tags/tag472.xml"/><Relationship Id="rId165" Type="http://schemas.openxmlformats.org/officeDocument/2006/relationships/tags" Target="../tags/tag547.xml"/><Relationship Id="rId186" Type="http://schemas.openxmlformats.org/officeDocument/2006/relationships/tags" Target="../tags/tag568.xml"/><Relationship Id="rId351" Type="http://schemas.openxmlformats.org/officeDocument/2006/relationships/tags" Target="../tags/tag733.xml"/><Relationship Id="rId372" Type="http://schemas.openxmlformats.org/officeDocument/2006/relationships/tags" Target="../tags/tag754.xml"/><Relationship Id="rId211" Type="http://schemas.openxmlformats.org/officeDocument/2006/relationships/tags" Target="../tags/tag593.xml"/><Relationship Id="rId232" Type="http://schemas.openxmlformats.org/officeDocument/2006/relationships/tags" Target="../tags/tag614.xml"/><Relationship Id="rId253" Type="http://schemas.openxmlformats.org/officeDocument/2006/relationships/tags" Target="../tags/tag635.xml"/><Relationship Id="rId274" Type="http://schemas.openxmlformats.org/officeDocument/2006/relationships/tags" Target="../tags/tag656.xml"/><Relationship Id="rId295" Type="http://schemas.openxmlformats.org/officeDocument/2006/relationships/tags" Target="../tags/tag677.xml"/><Relationship Id="rId309" Type="http://schemas.openxmlformats.org/officeDocument/2006/relationships/tags" Target="../tags/tag691.xml"/><Relationship Id="rId27" Type="http://schemas.openxmlformats.org/officeDocument/2006/relationships/tags" Target="../tags/tag409.xml"/><Relationship Id="rId48" Type="http://schemas.openxmlformats.org/officeDocument/2006/relationships/tags" Target="../tags/tag430.xml"/><Relationship Id="rId69" Type="http://schemas.openxmlformats.org/officeDocument/2006/relationships/tags" Target="../tags/tag451.xml"/><Relationship Id="rId113" Type="http://schemas.openxmlformats.org/officeDocument/2006/relationships/tags" Target="../tags/tag495.xml"/><Relationship Id="rId134" Type="http://schemas.openxmlformats.org/officeDocument/2006/relationships/tags" Target="../tags/tag516.xml"/><Relationship Id="rId320" Type="http://schemas.openxmlformats.org/officeDocument/2006/relationships/tags" Target="../tags/tag702.xml"/><Relationship Id="rId80" Type="http://schemas.openxmlformats.org/officeDocument/2006/relationships/tags" Target="../tags/tag462.xml"/><Relationship Id="rId155" Type="http://schemas.openxmlformats.org/officeDocument/2006/relationships/tags" Target="../tags/tag537.xml"/><Relationship Id="rId176" Type="http://schemas.openxmlformats.org/officeDocument/2006/relationships/tags" Target="../tags/tag558.xml"/><Relationship Id="rId197" Type="http://schemas.openxmlformats.org/officeDocument/2006/relationships/tags" Target="../tags/tag579.xml"/><Relationship Id="rId341" Type="http://schemas.openxmlformats.org/officeDocument/2006/relationships/tags" Target="../tags/tag723.xml"/><Relationship Id="rId362" Type="http://schemas.openxmlformats.org/officeDocument/2006/relationships/tags" Target="../tags/tag744.xml"/><Relationship Id="rId383" Type="http://schemas.openxmlformats.org/officeDocument/2006/relationships/notesSlide" Target="../notesSlides/notesSlide8.xml"/><Relationship Id="rId201" Type="http://schemas.openxmlformats.org/officeDocument/2006/relationships/tags" Target="../tags/tag583.xml"/><Relationship Id="rId222" Type="http://schemas.openxmlformats.org/officeDocument/2006/relationships/tags" Target="../tags/tag604.xml"/><Relationship Id="rId243" Type="http://schemas.openxmlformats.org/officeDocument/2006/relationships/tags" Target="../tags/tag625.xml"/><Relationship Id="rId264" Type="http://schemas.openxmlformats.org/officeDocument/2006/relationships/tags" Target="../tags/tag646.xml"/><Relationship Id="rId285" Type="http://schemas.openxmlformats.org/officeDocument/2006/relationships/tags" Target="../tags/tag667.xml"/><Relationship Id="rId17" Type="http://schemas.openxmlformats.org/officeDocument/2006/relationships/tags" Target="../tags/tag399.xml"/><Relationship Id="rId38" Type="http://schemas.openxmlformats.org/officeDocument/2006/relationships/tags" Target="../tags/tag420.xml"/><Relationship Id="rId59" Type="http://schemas.openxmlformats.org/officeDocument/2006/relationships/tags" Target="../tags/tag441.xml"/><Relationship Id="rId103" Type="http://schemas.openxmlformats.org/officeDocument/2006/relationships/tags" Target="../tags/tag485.xml"/><Relationship Id="rId124" Type="http://schemas.openxmlformats.org/officeDocument/2006/relationships/tags" Target="../tags/tag506.xml"/><Relationship Id="rId310" Type="http://schemas.openxmlformats.org/officeDocument/2006/relationships/tags" Target="../tags/tag692.xml"/><Relationship Id="rId70" Type="http://schemas.openxmlformats.org/officeDocument/2006/relationships/tags" Target="../tags/tag452.xml"/><Relationship Id="rId91" Type="http://schemas.openxmlformats.org/officeDocument/2006/relationships/tags" Target="../tags/tag473.xml"/><Relationship Id="rId145" Type="http://schemas.openxmlformats.org/officeDocument/2006/relationships/tags" Target="../tags/tag527.xml"/><Relationship Id="rId166" Type="http://schemas.openxmlformats.org/officeDocument/2006/relationships/tags" Target="../tags/tag548.xml"/><Relationship Id="rId187" Type="http://schemas.openxmlformats.org/officeDocument/2006/relationships/tags" Target="../tags/tag569.xml"/><Relationship Id="rId331" Type="http://schemas.openxmlformats.org/officeDocument/2006/relationships/tags" Target="../tags/tag713.xml"/><Relationship Id="rId352" Type="http://schemas.openxmlformats.org/officeDocument/2006/relationships/tags" Target="../tags/tag734.xml"/><Relationship Id="rId373" Type="http://schemas.openxmlformats.org/officeDocument/2006/relationships/tags" Target="../tags/tag755.xml"/><Relationship Id="rId1" Type="http://schemas.openxmlformats.org/officeDocument/2006/relationships/tags" Target="../tags/tag383.xml"/><Relationship Id="rId212" Type="http://schemas.openxmlformats.org/officeDocument/2006/relationships/tags" Target="../tags/tag594.xml"/><Relationship Id="rId233" Type="http://schemas.openxmlformats.org/officeDocument/2006/relationships/tags" Target="../tags/tag615.xml"/><Relationship Id="rId254" Type="http://schemas.openxmlformats.org/officeDocument/2006/relationships/tags" Target="../tags/tag636.xml"/><Relationship Id="rId28" Type="http://schemas.openxmlformats.org/officeDocument/2006/relationships/tags" Target="../tags/tag410.xml"/><Relationship Id="rId49" Type="http://schemas.openxmlformats.org/officeDocument/2006/relationships/tags" Target="../tags/tag431.xml"/><Relationship Id="rId114" Type="http://schemas.openxmlformats.org/officeDocument/2006/relationships/tags" Target="../tags/tag496.xml"/><Relationship Id="rId275" Type="http://schemas.openxmlformats.org/officeDocument/2006/relationships/tags" Target="../tags/tag657.xml"/><Relationship Id="rId296" Type="http://schemas.openxmlformats.org/officeDocument/2006/relationships/tags" Target="../tags/tag678.xml"/><Relationship Id="rId300" Type="http://schemas.openxmlformats.org/officeDocument/2006/relationships/tags" Target="../tags/tag682.xml"/><Relationship Id="rId60" Type="http://schemas.openxmlformats.org/officeDocument/2006/relationships/tags" Target="../tags/tag442.xml"/><Relationship Id="rId81" Type="http://schemas.openxmlformats.org/officeDocument/2006/relationships/tags" Target="../tags/tag463.xml"/><Relationship Id="rId135" Type="http://schemas.openxmlformats.org/officeDocument/2006/relationships/tags" Target="../tags/tag517.xml"/><Relationship Id="rId156" Type="http://schemas.openxmlformats.org/officeDocument/2006/relationships/tags" Target="../tags/tag538.xml"/><Relationship Id="rId177" Type="http://schemas.openxmlformats.org/officeDocument/2006/relationships/tags" Target="../tags/tag559.xml"/><Relationship Id="rId198" Type="http://schemas.openxmlformats.org/officeDocument/2006/relationships/tags" Target="../tags/tag580.xml"/><Relationship Id="rId321" Type="http://schemas.openxmlformats.org/officeDocument/2006/relationships/tags" Target="../tags/tag703.xml"/><Relationship Id="rId342" Type="http://schemas.openxmlformats.org/officeDocument/2006/relationships/tags" Target="../tags/tag724.xml"/><Relationship Id="rId363" Type="http://schemas.openxmlformats.org/officeDocument/2006/relationships/tags" Target="../tags/tag745.xml"/><Relationship Id="rId202" Type="http://schemas.openxmlformats.org/officeDocument/2006/relationships/tags" Target="../tags/tag584.xml"/><Relationship Id="rId223" Type="http://schemas.openxmlformats.org/officeDocument/2006/relationships/tags" Target="../tags/tag605.xml"/><Relationship Id="rId244" Type="http://schemas.openxmlformats.org/officeDocument/2006/relationships/tags" Target="../tags/tag626.xml"/><Relationship Id="rId18" Type="http://schemas.openxmlformats.org/officeDocument/2006/relationships/tags" Target="../tags/tag400.xml"/><Relationship Id="rId39" Type="http://schemas.openxmlformats.org/officeDocument/2006/relationships/tags" Target="../tags/tag421.xml"/><Relationship Id="rId265" Type="http://schemas.openxmlformats.org/officeDocument/2006/relationships/tags" Target="../tags/tag647.xml"/><Relationship Id="rId286" Type="http://schemas.openxmlformats.org/officeDocument/2006/relationships/tags" Target="../tags/tag668.xml"/><Relationship Id="rId50" Type="http://schemas.openxmlformats.org/officeDocument/2006/relationships/tags" Target="../tags/tag432.xml"/><Relationship Id="rId104" Type="http://schemas.openxmlformats.org/officeDocument/2006/relationships/tags" Target="../tags/tag486.xml"/><Relationship Id="rId125" Type="http://schemas.openxmlformats.org/officeDocument/2006/relationships/tags" Target="../tags/tag507.xml"/><Relationship Id="rId146" Type="http://schemas.openxmlformats.org/officeDocument/2006/relationships/tags" Target="../tags/tag528.xml"/><Relationship Id="rId167" Type="http://schemas.openxmlformats.org/officeDocument/2006/relationships/tags" Target="../tags/tag549.xml"/><Relationship Id="rId188" Type="http://schemas.openxmlformats.org/officeDocument/2006/relationships/tags" Target="../tags/tag570.xml"/><Relationship Id="rId311" Type="http://schemas.openxmlformats.org/officeDocument/2006/relationships/tags" Target="../tags/tag693.xml"/><Relationship Id="rId332" Type="http://schemas.openxmlformats.org/officeDocument/2006/relationships/tags" Target="../tags/tag714.xml"/><Relationship Id="rId353" Type="http://schemas.openxmlformats.org/officeDocument/2006/relationships/tags" Target="../tags/tag735.xml"/><Relationship Id="rId374" Type="http://schemas.openxmlformats.org/officeDocument/2006/relationships/tags" Target="../tags/tag756.xml"/><Relationship Id="rId71" Type="http://schemas.openxmlformats.org/officeDocument/2006/relationships/tags" Target="../tags/tag453.xml"/><Relationship Id="rId92" Type="http://schemas.openxmlformats.org/officeDocument/2006/relationships/tags" Target="../tags/tag474.xml"/><Relationship Id="rId213" Type="http://schemas.openxmlformats.org/officeDocument/2006/relationships/tags" Target="../tags/tag595.xml"/><Relationship Id="rId234" Type="http://schemas.openxmlformats.org/officeDocument/2006/relationships/tags" Target="../tags/tag616.xml"/><Relationship Id="rId2" Type="http://schemas.openxmlformats.org/officeDocument/2006/relationships/tags" Target="../tags/tag384.xml"/><Relationship Id="rId29" Type="http://schemas.openxmlformats.org/officeDocument/2006/relationships/tags" Target="../tags/tag411.xml"/><Relationship Id="rId255" Type="http://schemas.openxmlformats.org/officeDocument/2006/relationships/tags" Target="../tags/tag637.xml"/><Relationship Id="rId276" Type="http://schemas.openxmlformats.org/officeDocument/2006/relationships/tags" Target="../tags/tag658.xml"/><Relationship Id="rId297" Type="http://schemas.openxmlformats.org/officeDocument/2006/relationships/tags" Target="../tags/tag679.xml"/><Relationship Id="rId40" Type="http://schemas.openxmlformats.org/officeDocument/2006/relationships/tags" Target="../tags/tag422.xml"/><Relationship Id="rId115" Type="http://schemas.openxmlformats.org/officeDocument/2006/relationships/tags" Target="../tags/tag497.xml"/><Relationship Id="rId136" Type="http://schemas.openxmlformats.org/officeDocument/2006/relationships/tags" Target="../tags/tag518.xml"/><Relationship Id="rId157" Type="http://schemas.openxmlformats.org/officeDocument/2006/relationships/tags" Target="../tags/tag539.xml"/><Relationship Id="rId178" Type="http://schemas.openxmlformats.org/officeDocument/2006/relationships/tags" Target="../tags/tag560.xml"/><Relationship Id="rId301" Type="http://schemas.openxmlformats.org/officeDocument/2006/relationships/tags" Target="../tags/tag683.xml"/><Relationship Id="rId322" Type="http://schemas.openxmlformats.org/officeDocument/2006/relationships/tags" Target="../tags/tag704.xml"/><Relationship Id="rId343" Type="http://schemas.openxmlformats.org/officeDocument/2006/relationships/tags" Target="../tags/tag725.xml"/><Relationship Id="rId364" Type="http://schemas.openxmlformats.org/officeDocument/2006/relationships/tags" Target="../tags/tag746.xml"/><Relationship Id="rId61" Type="http://schemas.openxmlformats.org/officeDocument/2006/relationships/tags" Target="../tags/tag443.xml"/><Relationship Id="rId82" Type="http://schemas.openxmlformats.org/officeDocument/2006/relationships/tags" Target="../tags/tag464.xml"/><Relationship Id="rId199" Type="http://schemas.openxmlformats.org/officeDocument/2006/relationships/tags" Target="../tags/tag581.xml"/><Relationship Id="rId203" Type="http://schemas.openxmlformats.org/officeDocument/2006/relationships/tags" Target="../tags/tag585.xml"/><Relationship Id="rId19" Type="http://schemas.openxmlformats.org/officeDocument/2006/relationships/tags" Target="../tags/tag401.xml"/><Relationship Id="rId224" Type="http://schemas.openxmlformats.org/officeDocument/2006/relationships/tags" Target="../tags/tag606.xml"/><Relationship Id="rId245" Type="http://schemas.openxmlformats.org/officeDocument/2006/relationships/tags" Target="../tags/tag627.xml"/><Relationship Id="rId266" Type="http://schemas.openxmlformats.org/officeDocument/2006/relationships/tags" Target="../tags/tag648.xml"/><Relationship Id="rId287" Type="http://schemas.openxmlformats.org/officeDocument/2006/relationships/tags" Target="../tags/tag669.xml"/><Relationship Id="rId30" Type="http://schemas.openxmlformats.org/officeDocument/2006/relationships/tags" Target="../tags/tag412.xml"/><Relationship Id="rId105" Type="http://schemas.openxmlformats.org/officeDocument/2006/relationships/tags" Target="../tags/tag487.xml"/><Relationship Id="rId126" Type="http://schemas.openxmlformats.org/officeDocument/2006/relationships/tags" Target="../tags/tag508.xml"/><Relationship Id="rId147" Type="http://schemas.openxmlformats.org/officeDocument/2006/relationships/tags" Target="../tags/tag529.xml"/><Relationship Id="rId168" Type="http://schemas.openxmlformats.org/officeDocument/2006/relationships/tags" Target="../tags/tag550.xml"/><Relationship Id="rId312" Type="http://schemas.openxmlformats.org/officeDocument/2006/relationships/tags" Target="../tags/tag694.xml"/><Relationship Id="rId333" Type="http://schemas.openxmlformats.org/officeDocument/2006/relationships/tags" Target="../tags/tag715.xml"/><Relationship Id="rId354" Type="http://schemas.openxmlformats.org/officeDocument/2006/relationships/tags" Target="../tags/tag736.xml"/><Relationship Id="rId51" Type="http://schemas.openxmlformats.org/officeDocument/2006/relationships/tags" Target="../tags/tag433.xml"/><Relationship Id="rId72" Type="http://schemas.openxmlformats.org/officeDocument/2006/relationships/tags" Target="../tags/tag454.xml"/><Relationship Id="rId93" Type="http://schemas.openxmlformats.org/officeDocument/2006/relationships/tags" Target="../tags/tag475.xml"/><Relationship Id="rId189" Type="http://schemas.openxmlformats.org/officeDocument/2006/relationships/tags" Target="../tags/tag571.xml"/><Relationship Id="rId375" Type="http://schemas.openxmlformats.org/officeDocument/2006/relationships/tags" Target="../tags/tag757.xml"/><Relationship Id="rId3" Type="http://schemas.openxmlformats.org/officeDocument/2006/relationships/tags" Target="../tags/tag385.xml"/><Relationship Id="rId214" Type="http://schemas.openxmlformats.org/officeDocument/2006/relationships/tags" Target="../tags/tag596.xml"/><Relationship Id="rId235" Type="http://schemas.openxmlformats.org/officeDocument/2006/relationships/tags" Target="../tags/tag617.xml"/><Relationship Id="rId256" Type="http://schemas.openxmlformats.org/officeDocument/2006/relationships/tags" Target="../tags/tag638.xml"/><Relationship Id="rId277" Type="http://schemas.openxmlformats.org/officeDocument/2006/relationships/tags" Target="../tags/tag659.xml"/><Relationship Id="rId298" Type="http://schemas.openxmlformats.org/officeDocument/2006/relationships/tags" Target="../tags/tag680.xml"/><Relationship Id="rId116" Type="http://schemas.openxmlformats.org/officeDocument/2006/relationships/tags" Target="../tags/tag498.xml"/><Relationship Id="rId137" Type="http://schemas.openxmlformats.org/officeDocument/2006/relationships/tags" Target="../tags/tag519.xml"/><Relationship Id="rId158" Type="http://schemas.openxmlformats.org/officeDocument/2006/relationships/tags" Target="../tags/tag540.xml"/><Relationship Id="rId302" Type="http://schemas.openxmlformats.org/officeDocument/2006/relationships/tags" Target="../tags/tag684.xml"/><Relationship Id="rId323" Type="http://schemas.openxmlformats.org/officeDocument/2006/relationships/tags" Target="../tags/tag705.xml"/><Relationship Id="rId344" Type="http://schemas.openxmlformats.org/officeDocument/2006/relationships/tags" Target="../tags/tag726.xml"/><Relationship Id="rId20" Type="http://schemas.openxmlformats.org/officeDocument/2006/relationships/tags" Target="../tags/tag402.xml"/><Relationship Id="rId41" Type="http://schemas.openxmlformats.org/officeDocument/2006/relationships/tags" Target="../tags/tag423.xml"/><Relationship Id="rId62" Type="http://schemas.openxmlformats.org/officeDocument/2006/relationships/tags" Target="../tags/tag444.xml"/><Relationship Id="rId83" Type="http://schemas.openxmlformats.org/officeDocument/2006/relationships/tags" Target="../tags/tag465.xml"/><Relationship Id="rId179" Type="http://schemas.openxmlformats.org/officeDocument/2006/relationships/tags" Target="../tags/tag561.xml"/><Relationship Id="rId365" Type="http://schemas.openxmlformats.org/officeDocument/2006/relationships/tags" Target="../tags/tag747.xml"/><Relationship Id="rId190" Type="http://schemas.openxmlformats.org/officeDocument/2006/relationships/tags" Target="../tags/tag572.xml"/><Relationship Id="rId204" Type="http://schemas.openxmlformats.org/officeDocument/2006/relationships/tags" Target="../tags/tag586.xml"/><Relationship Id="rId225" Type="http://schemas.openxmlformats.org/officeDocument/2006/relationships/tags" Target="../tags/tag607.xml"/><Relationship Id="rId246" Type="http://schemas.openxmlformats.org/officeDocument/2006/relationships/tags" Target="../tags/tag628.xml"/><Relationship Id="rId267" Type="http://schemas.openxmlformats.org/officeDocument/2006/relationships/tags" Target="../tags/tag649.xml"/><Relationship Id="rId288" Type="http://schemas.openxmlformats.org/officeDocument/2006/relationships/tags" Target="../tags/tag670.xml"/><Relationship Id="rId106" Type="http://schemas.openxmlformats.org/officeDocument/2006/relationships/tags" Target="../tags/tag488.xml"/><Relationship Id="rId127" Type="http://schemas.openxmlformats.org/officeDocument/2006/relationships/tags" Target="../tags/tag509.xml"/><Relationship Id="rId313" Type="http://schemas.openxmlformats.org/officeDocument/2006/relationships/tags" Target="../tags/tag695.xml"/><Relationship Id="rId10" Type="http://schemas.openxmlformats.org/officeDocument/2006/relationships/tags" Target="../tags/tag392.xml"/><Relationship Id="rId31" Type="http://schemas.openxmlformats.org/officeDocument/2006/relationships/tags" Target="../tags/tag413.xml"/><Relationship Id="rId52" Type="http://schemas.openxmlformats.org/officeDocument/2006/relationships/tags" Target="../tags/tag434.xml"/><Relationship Id="rId73" Type="http://schemas.openxmlformats.org/officeDocument/2006/relationships/tags" Target="../tags/tag455.xml"/><Relationship Id="rId94" Type="http://schemas.openxmlformats.org/officeDocument/2006/relationships/tags" Target="../tags/tag476.xml"/><Relationship Id="rId148" Type="http://schemas.openxmlformats.org/officeDocument/2006/relationships/tags" Target="../tags/tag530.xml"/><Relationship Id="rId169" Type="http://schemas.openxmlformats.org/officeDocument/2006/relationships/tags" Target="../tags/tag551.xml"/><Relationship Id="rId334" Type="http://schemas.openxmlformats.org/officeDocument/2006/relationships/tags" Target="../tags/tag716.xml"/><Relationship Id="rId355" Type="http://schemas.openxmlformats.org/officeDocument/2006/relationships/tags" Target="../tags/tag737.xml"/><Relationship Id="rId376" Type="http://schemas.openxmlformats.org/officeDocument/2006/relationships/tags" Target="../tags/tag758.xml"/><Relationship Id="rId4" Type="http://schemas.openxmlformats.org/officeDocument/2006/relationships/tags" Target="../tags/tag386.xml"/><Relationship Id="rId180" Type="http://schemas.openxmlformats.org/officeDocument/2006/relationships/tags" Target="../tags/tag562.xml"/><Relationship Id="rId215" Type="http://schemas.openxmlformats.org/officeDocument/2006/relationships/tags" Target="../tags/tag597.xml"/><Relationship Id="rId236" Type="http://schemas.openxmlformats.org/officeDocument/2006/relationships/tags" Target="../tags/tag618.xml"/><Relationship Id="rId257" Type="http://schemas.openxmlformats.org/officeDocument/2006/relationships/tags" Target="../tags/tag639.xml"/><Relationship Id="rId278" Type="http://schemas.openxmlformats.org/officeDocument/2006/relationships/tags" Target="../tags/tag660.xml"/><Relationship Id="rId303" Type="http://schemas.openxmlformats.org/officeDocument/2006/relationships/tags" Target="../tags/tag685.xml"/><Relationship Id="rId42" Type="http://schemas.openxmlformats.org/officeDocument/2006/relationships/tags" Target="../tags/tag424.xml"/><Relationship Id="rId84" Type="http://schemas.openxmlformats.org/officeDocument/2006/relationships/tags" Target="../tags/tag466.xml"/><Relationship Id="rId138" Type="http://schemas.openxmlformats.org/officeDocument/2006/relationships/tags" Target="../tags/tag520.xml"/><Relationship Id="rId345" Type="http://schemas.openxmlformats.org/officeDocument/2006/relationships/tags" Target="../tags/tag727.xml"/><Relationship Id="rId191" Type="http://schemas.openxmlformats.org/officeDocument/2006/relationships/tags" Target="../tags/tag573.xml"/><Relationship Id="rId205" Type="http://schemas.openxmlformats.org/officeDocument/2006/relationships/tags" Target="../tags/tag587.xml"/><Relationship Id="rId247" Type="http://schemas.openxmlformats.org/officeDocument/2006/relationships/tags" Target="../tags/tag629.xml"/><Relationship Id="rId107" Type="http://schemas.openxmlformats.org/officeDocument/2006/relationships/tags" Target="../tags/tag489.xml"/><Relationship Id="rId289" Type="http://schemas.openxmlformats.org/officeDocument/2006/relationships/tags" Target="../tags/tag671.xml"/><Relationship Id="rId11" Type="http://schemas.openxmlformats.org/officeDocument/2006/relationships/tags" Target="../tags/tag393.xml"/><Relationship Id="rId53" Type="http://schemas.openxmlformats.org/officeDocument/2006/relationships/tags" Target="../tags/tag435.xml"/><Relationship Id="rId149" Type="http://schemas.openxmlformats.org/officeDocument/2006/relationships/tags" Target="../tags/tag531.xml"/><Relationship Id="rId314" Type="http://schemas.openxmlformats.org/officeDocument/2006/relationships/tags" Target="../tags/tag696.xml"/><Relationship Id="rId356" Type="http://schemas.openxmlformats.org/officeDocument/2006/relationships/tags" Target="../tags/tag738.xml"/><Relationship Id="rId95" Type="http://schemas.openxmlformats.org/officeDocument/2006/relationships/tags" Target="../tags/tag477.xml"/><Relationship Id="rId160" Type="http://schemas.openxmlformats.org/officeDocument/2006/relationships/tags" Target="../tags/tag542.xml"/><Relationship Id="rId216" Type="http://schemas.openxmlformats.org/officeDocument/2006/relationships/tags" Target="../tags/tag598.xml"/><Relationship Id="rId258" Type="http://schemas.openxmlformats.org/officeDocument/2006/relationships/tags" Target="../tags/tag640.xml"/><Relationship Id="rId22" Type="http://schemas.openxmlformats.org/officeDocument/2006/relationships/tags" Target="../tags/tag404.xml"/><Relationship Id="rId64" Type="http://schemas.openxmlformats.org/officeDocument/2006/relationships/tags" Target="../tags/tag446.xml"/><Relationship Id="rId118" Type="http://schemas.openxmlformats.org/officeDocument/2006/relationships/tags" Target="../tags/tag500.xml"/><Relationship Id="rId325" Type="http://schemas.openxmlformats.org/officeDocument/2006/relationships/tags" Target="../tags/tag707.xml"/><Relationship Id="rId367" Type="http://schemas.openxmlformats.org/officeDocument/2006/relationships/tags" Target="../tags/tag749.xml"/><Relationship Id="rId171" Type="http://schemas.openxmlformats.org/officeDocument/2006/relationships/tags" Target="../tags/tag553.xml"/><Relationship Id="rId227" Type="http://schemas.openxmlformats.org/officeDocument/2006/relationships/tags" Target="../tags/tag609.xml"/><Relationship Id="rId269" Type="http://schemas.openxmlformats.org/officeDocument/2006/relationships/tags" Target="../tags/tag651.xml"/><Relationship Id="rId33" Type="http://schemas.openxmlformats.org/officeDocument/2006/relationships/tags" Target="../tags/tag415.xml"/><Relationship Id="rId129" Type="http://schemas.openxmlformats.org/officeDocument/2006/relationships/tags" Target="../tags/tag511.xml"/><Relationship Id="rId280" Type="http://schemas.openxmlformats.org/officeDocument/2006/relationships/tags" Target="../tags/tag662.xml"/><Relationship Id="rId336" Type="http://schemas.openxmlformats.org/officeDocument/2006/relationships/tags" Target="../tags/tag718.xml"/><Relationship Id="rId75" Type="http://schemas.openxmlformats.org/officeDocument/2006/relationships/tags" Target="../tags/tag457.xml"/><Relationship Id="rId140" Type="http://schemas.openxmlformats.org/officeDocument/2006/relationships/tags" Target="../tags/tag522.xml"/><Relationship Id="rId182" Type="http://schemas.openxmlformats.org/officeDocument/2006/relationships/tags" Target="../tags/tag564.xml"/><Relationship Id="rId378" Type="http://schemas.openxmlformats.org/officeDocument/2006/relationships/tags" Target="../tags/tag760.xml"/><Relationship Id="rId6" Type="http://schemas.openxmlformats.org/officeDocument/2006/relationships/tags" Target="../tags/tag388.xml"/><Relationship Id="rId238" Type="http://schemas.openxmlformats.org/officeDocument/2006/relationships/tags" Target="../tags/tag620.xml"/><Relationship Id="rId291" Type="http://schemas.openxmlformats.org/officeDocument/2006/relationships/tags" Target="../tags/tag673.xml"/><Relationship Id="rId305" Type="http://schemas.openxmlformats.org/officeDocument/2006/relationships/tags" Target="../tags/tag687.xml"/><Relationship Id="rId347" Type="http://schemas.openxmlformats.org/officeDocument/2006/relationships/tags" Target="../tags/tag729.xml"/><Relationship Id="rId44" Type="http://schemas.openxmlformats.org/officeDocument/2006/relationships/tags" Target="../tags/tag426.xml"/><Relationship Id="rId86" Type="http://schemas.openxmlformats.org/officeDocument/2006/relationships/tags" Target="../tags/tag468.xml"/><Relationship Id="rId151" Type="http://schemas.openxmlformats.org/officeDocument/2006/relationships/tags" Target="../tags/tag533.xml"/><Relationship Id="rId193" Type="http://schemas.openxmlformats.org/officeDocument/2006/relationships/tags" Target="../tags/tag575.xml"/><Relationship Id="rId207" Type="http://schemas.openxmlformats.org/officeDocument/2006/relationships/tags" Target="../tags/tag589.xml"/><Relationship Id="rId249" Type="http://schemas.openxmlformats.org/officeDocument/2006/relationships/tags" Target="../tags/tag631.xml"/><Relationship Id="rId13" Type="http://schemas.openxmlformats.org/officeDocument/2006/relationships/tags" Target="../tags/tag395.xml"/><Relationship Id="rId109" Type="http://schemas.openxmlformats.org/officeDocument/2006/relationships/tags" Target="../tags/tag491.xml"/><Relationship Id="rId260" Type="http://schemas.openxmlformats.org/officeDocument/2006/relationships/tags" Target="../tags/tag642.xml"/><Relationship Id="rId316" Type="http://schemas.openxmlformats.org/officeDocument/2006/relationships/tags" Target="../tags/tag698.xml"/><Relationship Id="rId55" Type="http://schemas.openxmlformats.org/officeDocument/2006/relationships/tags" Target="../tags/tag437.xml"/><Relationship Id="rId97" Type="http://schemas.openxmlformats.org/officeDocument/2006/relationships/tags" Target="../tags/tag479.xml"/><Relationship Id="rId120" Type="http://schemas.openxmlformats.org/officeDocument/2006/relationships/tags" Target="../tags/tag502.xml"/><Relationship Id="rId358" Type="http://schemas.openxmlformats.org/officeDocument/2006/relationships/tags" Target="../tags/tag740.xml"/><Relationship Id="rId162" Type="http://schemas.openxmlformats.org/officeDocument/2006/relationships/tags" Target="../tags/tag544.xml"/><Relationship Id="rId218" Type="http://schemas.openxmlformats.org/officeDocument/2006/relationships/tags" Target="../tags/tag600.xml"/><Relationship Id="rId271" Type="http://schemas.openxmlformats.org/officeDocument/2006/relationships/tags" Target="../tags/tag653.xml"/><Relationship Id="rId24" Type="http://schemas.openxmlformats.org/officeDocument/2006/relationships/tags" Target="../tags/tag406.xml"/><Relationship Id="rId66" Type="http://schemas.openxmlformats.org/officeDocument/2006/relationships/tags" Target="../tags/tag448.xml"/><Relationship Id="rId131" Type="http://schemas.openxmlformats.org/officeDocument/2006/relationships/tags" Target="../tags/tag513.xml"/><Relationship Id="rId327" Type="http://schemas.openxmlformats.org/officeDocument/2006/relationships/tags" Target="../tags/tag709.xml"/><Relationship Id="rId369" Type="http://schemas.openxmlformats.org/officeDocument/2006/relationships/tags" Target="../tags/tag751.xml"/><Relationship Id="rId173" Type="http://schemas.openxmlformats.org/officeDocument/2006/relationships/tags" Target="../tags/tag555.xml"/><Relationship Id="rId229" Type="http://schemas.openxmlformats.org/officeDocument/2006/relationships/tags" Target="../tags/tag611.xml"/><Relationship Id="rId380" Type="http://schemas.openxmlformats.org/officeDocument/2006/relationships/tags" Target="../tags/tag762.xml"/><Relationship Id="rId240" Type="http://schemas.openxmlformats.org/officeDocument/2006/relationships/tags" Target="../tags/tag622.xml"/><Relationship Id="rId35" Type="http://schemas.openxmlformats.org/officeDocument/2006/relationships/tags" Target="../tags/tag417.xml"/><Relationship Id="rId77" Type="http://schemas.openxmlformats.org/officeDocument/2006/relationships/tags" Target="../tags/tag459.xml"/><Relationship Id="rId100" Type="http://schemas.openxmlformats.org/officeDocument/2006/relationships/tags" Target="../tags/tag482.xml"/><Relationship Id="rId282" Type="http://schemas.openxmlformats.org/officeDocument/2006/relationships/tags" Target="../tags/tag664.xml"/><Relationship Id="rId338" Type="http://schemas.openxmlformats.org/officeDocument/2006/relationships/tags" Target="../tags/tag720.xml"/><Relationship Id="rId8" Type="http://schemas.openxmlformats.org/officeDocument/2006/relationships/tags" Target="../tags/tag390.xml"/><Relationship Id="rId142" Type="http://schemas.openxmlformats.org/officeDocument/2006/relationships/tags" Target="../tags/tag524.xml"/><Relationship Id="rId184" Type="http://schemas.openxmlformats.org/officeDocument/2006/relationships/tags" Target="../tags/tag566.xml"/><Relationship Id="rId251" Type="http://schemas.openxmlformats.org/officeDocument/2006/relationships/tags" Target="../tags/tag633.xml"/><Relationship Id="rId46" Type="http://schemas.openxmlformats.org/officeDocument/2006/relationships/tags" Target="../tags/tag428.xml"/><Relationship Id="rId293" Type="http://schemas.openxmlformats.org/officeDocument/2006/relationships/tags" Target="../tags/tag675.xml"/><Relationship Id="rId307" Type="http://schemas.openxmlformats.org/officeDocument/2006/relationships/tags" Target="../tags/tag689.xml"/><Relationship Id="rId349" Type="http://schemas.openxmlformats.org/officeDocument/2006/relationships/tags" Target="../tags/tag731.xml"/><Relationship Id="rId88" Type="http://schemas.openxmlformats.org/officeDocument/2006/relationships/tags" Target="../tags/tag470.xml"/><Relationship Id="rId111" Type="http://schemas.openxmlformats.org/officeDocument/2006/relationships/tags" Target="../tags/tag493.xml"/><Relationship Id="rId153" Type="http://schemas.openxmlformats.org/officeDocument/2006/relationships/tags" Target="../tags/tag535.xml"/><Relationship Id="rId195" Type="http://schemas.openxmlformats.org/officeDocument/2006/relationships/tags" Target="../tags/tag577.xml"/><Relationship Id="rId209" Type="http://schemas.openxmlformats.org/officeDocument/2006/relationships/tags" Target="../tags/tag591.xml"/><Relationship Id="rId360" Type="http://schemas.openxmlformats.org/officeDocument/2006/relationships/tags" Target="../tags/tag742.xml"/><Relationship Id="rId220" Type="http://schemas.openxmlformats.org/officeDocument/2006/relationships/tags" Target="../tags/tag602.xml"/><Relationship Id="rId15" Type="http://schemas.openxmlformats.org/officeDocument/2006/relationships/tags" Target="../tags/tag397.xml"/><Relationship Id="rId57" Type="http://schemas.openxmlformats.org/officeDocument/2006/relationships/tags" Target="../tags/tag439.xml"/><Relationship Id="rId262" Type="http://schemas.openxmlformats.org/officeDocument/2006/relationships/tags" Target="../tags/tag644.xml"/><Relationship Id="rId318" Type="http://schemas.openxmlformats.org/officeDocument/2006/relationships/tags" Target="../tags/tag700.xml"/><Relationship Id="rId99" Type="http://schemas.openxmlformats.org/officeDocument/2006/relationships/tags" Target="../tags/tag481.xml"/><Relationship Id="rId122" Type="http://schemas.openxmlformats.org/officeDocument/2006/relationships/tags" Target="../tags/tag504.xml"/><Relationship Id="rId164" Type="http://schemas.openxmlformats.org/officeDocument/2006/relationships/tags" Target="../tags/tag546.xml"/><Relationship Id="rId371" Type="http://schemas.openxmlformats.org/officeDocument/2006/relationships/tags" Target="../tags/tag7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17" Type="http://schemas.openxmlformats.org/officeDocument/2006/relationships/tags" Target="../tags/tag118.xml"/><Relationship Id="rId299" Type="http://schemas.openxmlformats.org/officeDocument/2006/relationships/tags" Target="../tags/tag300.xml"/><Relationship Id="rId21" Type="http://schemas.openxmlformats.org/officeDocument/2006/relationships/tags" Target="../tags/tag22.xml"/><Relationship Id="rId63" Type="http://schemas.openxmlformats.org/officeDocument/2006/relationships/tags" Target="../tags/tag64.xml"/><Relationship Id="rId159" Type="http://schemas.openxmlformats.org/officeDocument/2006/relationships/tags" Target="../tags/tag160.xml"/><Relationship Id="rId324" Type="http://schemas.openxmlformats.org/officeDocument/2006/relationships/tags" Target="../tags/tag325.xml"/><Relationship Id="rId366" Type="http://schemas.openxmlformats.org/officeDocument/2006/relationships/tags" Target="../tags/tag367.xml"/><Relationship Id="rId170" Type="http://schemas.openxmlformats.org/officeDocument/2006/relationships/tags" Target="../tags/tag171.xml"/><Relationship Id="rId226" Type="http://schemas.openxmlformats.org/officeDocument/2006/relationships/tags" Target="../tags/tag227.xml"/><Relationship Id="rId268" Type="http://schemas.openxmlformats.org/officeDocument/2006/relationships/tags" Target="../tags/tag269.xml"/><Relationship Id="rId32" Type="http://schemas.openxmlformats.org/officeDocument/2006/relationships/tags" Target="../tags/tag33.xml"/><Relationship Id="rId74" Type="http://schemas.openxmlformats.org/officeDocument/2006/relationships/tags" Target="../tags/tag75.xml"/><Relationship Id="rId128" Type="http://schemas.openxmlformats.org/officeDocument/2006/relationships/tags" Target="../tags/tag129.xml"/><Relationship Id="rId335" Type="http://schemas.openxmlformats.org/officeDocument/2006/relationships/tags" Target="../tags/tag336.xml"/><Relationship Id="rId377" Type="http://schemas.openxmlformats.org/officeDocument/2006/relationships/tags" Target="../tags/tag378.xml"/><Relationship Id="rId5" Type="http://schemas.openxmlformats.org/officeDocument/2006/relationships/tags" Target="../tags/tag6.xml"/><Relationship Id="rId181" Type="http://schemas.openxmlformats.org/officeDocument/2006/relationships/tags" Target="../tags/tag182.xml"/><Relationship Id="rId237" Type="http://schemas.openxmlformats.org/officeDocument/2006/relationships/tags" Target="../tags/tag238.xml"/><Relationship Id="rId279" Type="http://schemas.openxmlformats.org/officeDocument/2006/relationships/tags" Target="../tags/tag280.xml"/><Relationship Id="rId43" Type="http://schemas.openxmlformats.org/officeDocument/2006/relationships/tags" Target="../tags/tag44.xml"/><Relationship Id="rId139" Type="http://schemas.openxmlformats.org/officeDocument/2006/relationships/tags" Target="../tags/tag140.xml"/><Relationship Id="rId290" Type="http://schemas.openxmlformats.org/officeDocument/2006/relationships/tags" Target="../tags/tag291.xml"/><Relationship Id="rId304" Type="http://schemas.openxmlformats.org/officeDocument/2006/relationships/tags" Target="../tags/tag305.xml"/><Relationship Id="rId346" Type="http://schemas.openxmlformats.org/officeDocument/2006/relationships/tags" Target="../tags/tag347.xml"/><Relationship Id="rId85" Type="http://schemas.openxmlformats.org/officeDocument/2006/relationships/tags" Target="../tags/tag86.xml"/><Relationship Id="rId150" Type="http://schemas.openxmlformats.org/officeDocument/2006/relationships/tags" Target="../tags/tag151.xml"/><Relationship Id="rId192" Type="http://schemas.openxmlformats.org/officeDocument/2006/relationships/tags" Target="../tags/tag193.xml"/><Relationship Id="rId206" Type="http://schemas.openxmlformats.org/officeDocument/2006/relationships/tags" Target="../tags/tag207.xml"/><Relationship Id="rId248" Type="http://schemas.openxmlformats.org/officeDocument/2006/relationships/tags" Target="../tags/tag249.xml"/><Relationship Id="rId12" Type="http://schemas.openxmlformats.org/officeDocument/2006/relationships/tags" Target="../tags/tag13.xml"/><Relationship Id="rId108" Type="http://schemas.openxmlformats.org/officeDocument/2006/relationships/tags" Target="../tags/tag109.xml"/><Relationship Id="rId315" Type="http://schemas.openxmlformats.org/officeDocument/2006/relationships/tags" Target="../tags/tag316.xml"/><Relationship Id="rId357" Type="http://schemas.openxmlformats.org/officeDocument/2006/relationships/tags" Target="../tags/tag358.xml"/><Relationship Id="rId54" Type="http://schemas.openxmlformats.org/officeDocument/2006/relationships/tags" Target="../tags/tag55.xml"/><Relationship Id="rId96" Type="http://schemas.openxmlformats.org/officeDocument/2006/relationships/tags" Target="../tags/tag97.xml"/><Relationship Id="rId161" Type="http://schemas.openxmlformats.org/officeDocument/2006/relationships/tags" Target="../tags/tag162.xml"/><Relationship Id="rId217" Type="http://schemas.openxmlformats.org/officeDocument/2006/relationships/tags" Target="../tags/tag218.xml"/><Relationship Id="rId259" Type="http://schemas.openxmlformats.org/officeDocument/2006/relationships/tags" Target="../tags/tag260.xml"/><Relationship Id="rId23" Type="http://schemas.openxmlformats.org/officeDocument/2006/relationships/tags" Target="../tags/tag24.xml"/><Relationship Id="rId119" Type="http://schemas.openxmlformats.org/officeDocument/2006/relationships/tags" Target="../tags/tag120.xml"/><Relationship Id="rId270" Type="http://schemas.openxmlformats.org/officeDocument/2006/relationships/tags" Target="../tags/tag271.xml"/><Relationship Id="rId326" Type="http://schemas.openxmlformats.org/officeDocument/2006/relationships/tags" Target="../tags/tag327.xml"/><Relationship Id="rId65" Type="http://schemas.openxmlformats.org/officeDocument/2006/relationships/tags" Target="../tags/tag66.xml"/><Relationship Id="rId130" Type="http://schemas.openxmlformats.org/officeDocument/2006/relationships/tags" Target="../tags/tag131.xml"/><Relationship Id="rId368" Type="http://schemas.openxmlformats.org/officeDocument/2006/relationships/tags" Target="../tags/tag369.xml"/><Relationship Id="rId172" Type="http://schemas.openxmlformats.org/officeDocument/2006/relationships/tags" Target="../tags/tag173.xml"/><Relationship Id="rId228" Type="http://schemas.openxmlformats.org/officeDocument/2006/relationships/tags" Target="../tags/tag229.xml"/><Relationship Id="rId281" Type="http://schemas.openxmlformats.org/officeDocument/2006/relationships/tags" Target="../tags/tag282.xml"/><Relationship Id="rId337" Type="http://schemas.openxmlformats.org/officeDocument/2006/relationships/tags" Target="../tags/tag338.xml"/><Relationship Id="rId34" Type="http://schemas.openxmlformats.org/officeDocument/2006/relationships/tags" Target="../tags/tag35.xml"/><Relationship Id="rId76" Type="http://schemas.openxmlformats.org/officeDocument/2006/relationships/tags" Target="../tags/tag77.xml"/><Relationship Id="rId141" Type="http://schemas.openxmlformats.org/officeDocument/2006/relationships/tags" Target="../tags/tag142.xml"/><Relationship Id="rId379" Type="http://schemas.openxmlformats.org/officeDocument/2006/relationships/tags" Target="../tags/tag380.xml"/><Relationship Id="rId7" Type="http://schemas.openxmlformats.org/officeDocument/2006/relationships/tags" Target="../tags/tag8.xml"/><Relationship Id="rId183" Type="http://schemas.openxmlformats.org/officeDocument/2006/relationships/tags" Target="../tags/tag184.xml"/><Relationship Id="rId239" Type="http://schemas.openxmlformats.org/officeDocument/2006/relationships/tags" Target="../tags/tag240.xml"/><Relationship Id="rId250" Type="http://schemas.openxmlformats.org/officeDocument/2006/relationships/tags" Target="../tags/tag251.xml"/><Relationship Id="rId292" Type="http://schemas.openxmlformats.org/officeDocument/2006/relationships/tags" Target="../tags/tag293.xml"/><Relationship Id="rId306" Type="http://schemas.openxmlformats.org/officeDocument/2006/relationships/tags" Target="../tags/tag307.xml"/><Relationship Id="rId45" Type="http://schemas.openxmlformats.org/officeDocument/2006/relationships/tags" Target="../tags/tag46.xml"/><Relationship Id="rId87" Type="http://schemas.openxmlformats.org/officeDocument/2006/relationships/tags" Target="../tags/tag88.xml"/><Relationship Id="rId110" Type="http://schemas.openxmlformats.org/officeDocument/2006/relationships/tags" Target="../tags/tag111.xml"/><Relationship Id="rId348" Type="http://schemas.openxmlformats.org/officeDocument/2006/relationships/tags" Target="../tags/tag349.xml"/><Relationship Id="rId152" Type="http://schemas.openxmlformats.org/officeDocument/2006/relationships/tags" Target="../tags/tag153.xml"/><Relationship Id="rId194" Type="http://schemas.openxmlformats.org/officeDocument/2006/relationships/tags" Target="../tags/tag195.xml"/><Relationship Id="rId208" Type="http://schemas.openxmlformats.org/officeDocument/2006/relationships/tags" Target="../tags/tag209.xml"/><Relationship Id="rId261" Type="http://schemas.openxmlformats.org/officeDocument/2006/relationships/tags" Target="../tags/tag262.xml"/><Relationship Id="rId14" Type="http://schemas.openxmlformats.org/officeDocument/2006/relationships/tags" Target="../tags/tag15.xml"/><Relationship Id="rId56" Type="http://schemas.openxmlformats.org/officeDocument/2006/relationships/tags" Target="../tags/tag57.xml"/><Relationship Id="rId317" Type="http://schemas.openxmlformats.org/officeDocument/2006/relationships/tags" Target="../tags/tag318.xml"/><Relationship Id="rId359" Type="http://schemas.openxmlformats.org/officeDocument/2006/relationships/tags" Target="../tags/tag360.xml"/><Relationship Id="rId98" Type="http://schemas.openxmlformats.org/officeDocument/2006/relationships/tags" Target="../tags/tag99.xml"/><Relationship Id="rId121" Type="http://schemas.openxmlformats.org/officeDocument/2006/relationships/tags" Target="../tags/tag122.xml"/><Relationship Id="rId163" Type="http://schemas.openxmlformats.org/officeDocument/2006/relationships/tags" Target="../tags/tag164.xml"/><Relationship Id="rId219" Type="http://schemas.openxmlformats.org/officeDocument/2006/relationships/tags" Target="../tags/tag220.xml"/><Relationship Id="rId370" Type="http://schemas.openxmlformats.org/officeDocument/2006/relationships/tags" Target="../tags/tag371.xml"/><Relationship Id="rId230" Type="http://schemas.openxmlformats.org/officeDocument/2006/relationships/tags" Target="../tags/tag231.xml"/><Relationship Id="rId25" Type="http://schemas.openxmlformats.org/officeDocument/2006/relationships/tags" Target="../tags/tag26.xml"/><Relationship Id="rId67" Type="http://schemas.openxmlformats.org/officeDocument/2006/relationships/tags" Target="../tags/tag68.xml"/><Relationship Id="rId272" Type="http://schemas.openxmlformats.org/officeDocument/2006/relationships/tags" Target="../tags/tag273.xml"/><Relationship Id="rId328" Type="http://schemas.openxmlformats.org/officeDocument/2006/relationships/tags" Target="../tags/tag329.xml"/><Relationship Id="rId132" Type="http://schemas.openxmlformats.org/officeDocument/2006/relationships/tags" Target="../tags/tag133.xml"/><Relationship Id="rId174" Type="http://schemas.openxmlformats.org/officeDocument/2006/relationships/tags" Target="../tags/tag175.xml"/><Relationship Id="rId381" Type="http://schemas.openxmlformats.org/officeDocument/2006/relationships/tags" Target="../tags/tag382.xml"/><Relationship Id="rId241" Type="http://schemas.openxmlformats.org/officeDocument/2006/relationships/tags" Target="../tags/tag242.xml"/><Relationship Id="rId36" Type="http://schemas.openxmlformats.org/officeDocument/2006/relationships/tags" Target="../tags/tag37.xml"/><Relationship Id="rId283" Type="http://schemas.openxmlformats.org/officeDocument/2006/relationships/tags" Target="../tags/tag284.xml"/><Relationship Id="rId339" Type="http://schemas.openxmlformats.org/officeDocument/2006/relationships/tags" Target="../tags/tag340.xml"/><Relationship Id="rId78" Type="http://schemas.openxmlformats.org/officeDocument/2006/relationships/tags" Target="../tags/tag79.xml"/><Relationship Id="rId101" Type="http://schemas.openxmlformats.org/officeDocument/2006/relationships/tags" Target="../tags/tag102.xml"/><Relationship Id="rId143" Type="http://schemas.openxmlformats.org/officeDocument/2006/relationships/tags" Target="../tags/tag144.xml"/><Relationship Id="rId185" Type="http://schemas.openxmlformats.org/officeDocument/2006/relationships/tags" Target="../tags/tag186.xml"/><Relationship Id="rId350" Type="http://schemas.openxmlformats.org/officeDocument/2006/relationships/tags" Target="../tags/tag351.xml"/><Relationship Id="rId9" Type="http://schemas.openxmlformats.org/officeDocument/2006/relationships/tags" Target="../tags/tag10.xml"/><Relationship Id="rId210" Type="http://schemas.openxmlformats.org/officeDocument/2006/relationships/tags" Target="../tags/tag211.xml"/><Relationship Id="rId26" Type="http://schemas.openxmlformats.org/officeDocument/2006/relationships/tags" Target="../tags/tag27.xml"/><Relationship Id="rId231" Type="http://schemas.openxmlformats.org/officeDocument/2006/relationships/tags" Target="../tags/tag232.xml"/><Relationship Id="rId252" Type="http://schemas.openxmlformats.org/officeDocument/2006/relationships/tags" Target="../tags/tag253.xml"/><Relationship Id="rId273" Type="http://schemas.openxmlformats.org/officeDocument/2006/relationships/tags" Target="../tags/tag274.xml"/><Relationship Id="rId294" Type="http://schemas.openxmlformats.org/officeDocument/2006/relationships/tags" Target="../tags/tag295.xml"/><Relationship Id="rId308" Type="http://schemas.openxmlformats.org/officeDocument/2006/relationships/tags" Target="../tags/tag309.xml"/><Relationship Id="rId329" Type="http://schemas.openxmlformats.org/officeDocument/2006/relationships/tags" Target="../tags/tag330.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54" Type="http://schemas.openxmlformats.org/officeDocument/2006/relationships/tags" Target="../tags/tag155.xml"/><Relationship Id="rId175" Type="http://schemas.openxmlformats.org/officeDocument/2006/relationships/tags" Target="../tags/tag176.xml"/><Relationship Id="rId340" Type="http://schemas.openxmlformats.org/officeDocument/2006/relationships/tags" Target="../tags/tag341.xml"/><Relationship Id="rId361" Type="http://schemas.openxmlformats.org/officeDocument/2006/relationships/tags" Target="../tags/tag362.xml"/><Relationship Id="rId196" Type="http://schemas.openxmlformats.org/officeDocument/2006/relationships/tags" Target="../tags/tag197.xml"/><Relationship Id="rId200" Type="http://schemas.openxmlformats.org/officeDocument/2006/relationships/tags" Target="../tags/tag201.xml"/><Relationship Id="rId382" Type="http://schemas.openxmlformats.org/officeDocument/2006/relationships/slideLayout" Target="../slideLayouts/slideLayout7.xml"/><Relationship Id="rId16" Type="http://schemas.openxmlformats.org/officeDocument/2006/relationships/tags" Target="../tags/tag17.xml"/><Relationship Id="rId221" Type="http://schemas.openxmlformats.org/officeDocument/2006/relationships/tags" Target="../tags/tag222.xml"/><Relationship Id="rId242" Type="http://schemas.openxmlformats.org/officeDocument/2006/relationships/tags" Target="../tags/tag243.xml"/><Relationship Id="rId263" Type="http://schemas.openxmlformats.org/officeDocument/2006/relationships/tags" Target="../tags/tag264.xml"/><Relationship Id="rId284" Type="http://schemas.openxmlformats.org/officeDocument/2006/relationships/tags" Target="../tags/tag285.xml"/><Relationship Id="rId319" Type="http://schemas.openxmlformats.org/officeDocument/2006/relationships/tags" Target="../tags/tag320.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 Id="rId330" Type="http://schemas.openxmlformats.org/officeDocument/2006/relationships/tags" Target="../tags/tag331.xml"/><Relationship Id="rId90" Type="http://schemas.openxmlformats.org/officeDocument/2006/relationships/tags" Target="../tags/tag91.xml"/><Relationship Id="rId165" Type="http://schemas.openxmlformats.org/officeDocument/2006/relationships/tags" Target="../tags/tag166.xml"/><Relationship Id="rId186" Type="http://schemas.openxmlformats.org/officeDocument/2006/relationships/tags" Target="../tags/tag187.xml"/><Relationship Id="rId351" Type="http://schemas.openxmlformats.org/officeDocument/2006/relationships/tags" Target="../tags/tag352.xml"/><Relationship Id="rId372" Type="http://schemas.openxmlformats.org/officeDocument/2006/relationships/tags" Target="../tags/tag373.xml"/><Relationship Id="rId211" Type="http://schemas.openxmlformats.org/officeDocument/2006/relationships/tags" Target="../tags/tag212.xml"/><Relationship Id="rId232" Type="http://schemas.openxmlformats.org/officeDocument/2006/relationships/tags" Target="../tags/tag233.xml"/><Relationship Id="rId253" Type="http://schemas.openxmlformats.org/officeDocument/2006/relationships/tags" Target="../tags/tag254.xml"/><Relationship Id="rId274" Type="http://schemas.openxmlformats.org/officeDocument/2006/relationships/tags" Target="../tags/tag275.xml"/><Relationship Id="rId295" Type="http://schemas.openxmlformats.org/officeDocument/2006/relationships/tags" Target="../tags/tag296.xml"/><Relationship Id="rId309" Type="http://schemas.openxmlformats.org/officeDocument/2006/relationships/tags" Target="../tags/tag310.xml"/><Relationship Id="rId27" Type="http://schemas.openxmlformats.org/officeDocument/2006/relationships/tags" Target="../tags/tag28.xml"/><Relationship Id="rId48" Type="http://schemas.openxmlformats.org/officeDocument/2006/relationships/tags" Target="../tags/tag49.xml"/><Relationship Id="rId69" Type="http://schemas.openxmlformats.org/officeDocument/2006/relationships/tags" Target="../tags/tag70.xml"/><Relationship Id="rId113" Type="http://schemas.openxmlformats.org/officeDocument/2006/relationships/tags" Target="../tags/tag114.xml"/><Relationship Id="rId134" Type="http://schemas.openxmlformats.org/officeDocument/2006/relationships/tags" Target="../tags/tag135.xml"/><Relationship Id="rId320" Type="http://schemas.openxmlformats.org/officeDocument/2006/relationships/tags" Target="../tags/tag321.xml"/><Relationship Id="rId80" Type="http://schemas.openxmlformats.org/officeDocument/2006/relationships/tags" Target="../tags/tag81.xml"/><Relationship Id="rId155" Type="http://schemas.openxmlformats.org/officeDocument/2006/relationships/tags" Target="../tags/tag156.xml"/><Relationship Id="rId176" Type="http://schemas.openxmlformats.org/officeDocument/2006/relationships/tags" Target="../tags/tag177.xml"/><Relationship Id="rId197" Type="http://schemas.openxmlformats.org/officeDocument/2006/relationships/tags" Target="../tags/tag198.xml"/><Relationship Id="rId341" Type="http://schemas.openxmlformats.org/officeDocument/2006/relationships/tags" Target="../tags/tag342.xml"/><Relationship Id="rId362" Type="http://schemas.openxmlformats.org/officeDocument/2006/relationships/tags" Target="../tags/tag363.xml"/><Relationship Id="rId383" Type="http://schemas.openxmlformats.org/officeDocument/2006/relationships/notesSlide" Target="../notesSlides/notesSlide7.xml"/><Relationship Id="rId201" Type="http://schemas.openxmlformats.org/officeDocument/2006/relationships/tags" Target="../tags/tag202.xml"/><Relationship Id="rId222" Type="http://schemas.openxmlformats.org/officeDocument/2006/relationships/tags" Target="../tags/tag223.xml"/><Relationship Id="rId243" Type="http://schemas.openxmlformats.org/officeDocument/2006/relationships/tags" Target="../tags/tag244.xml"/><Relationship Id="rId264" Type="http://schemas.openxmlformats.org/officeDocument/2006/relationships/tags" Target="../tags/tag265.xml"/><Relationship Id="rId285" Type="http://schemas.openxmlformats.org/officeDocument/2006/relationships/tags" Target="../tags/tag286.xml"/><Relationship Id="rId17" Type="http://schemas.openxmlformats.org/officeDocument/2006/relationships/tags" Target="../tags/tag18.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24" Type="http://schemas.openxmlformats.org/officeDocument/2006/relationships/tags" Target="../tags/tag125.xml"/><Relationship Id="rId310" Type="http://schemas.openxmlformats.org/officeDocument/2006/relationships/tags" Target="../tags/tag311.xml"/><Relationship Id="rId70" Type="http://schemas.openxmlformats.org/officeDocument/2006/relationships/tags" Target="../tags/tag71.xml"/><Relationship Id="rId91" Type="http://schemas.openxmlformats.org/officeDocument/2006/relationships/tags" Target="../tags/tag92.xml"/><Relationship Id="rId145" Type="http://schemas.openxmlformats.org/officeDocument/2006/relationships/tags" Target="../tags/tag146.xml"/><Relationship Id="rId166" Type="http://schemas.openxmlformats.org/officeDocument/2006/relationships/tags" Target="../tags/tag167.xml"/><Relationship Id="rId187" Type="http://schemas.openxmlformats.org/officeDocument/2006/relationships/tags" Target="../tags/tag188.xml"/><Relationship Id="rId331" Type="http://schemas.openxmlformats.org/officeDocument/2006/relationships/tags" Target="../tags/tag332.xml"/><Relationship Id="rId352" Type="http://schemas.openxmlformats.org/officeDocument/2006/relationships/tags" Target="../tags/tag353.xml"/><Relationship Id="rId373" Type="http://schemas.openxmlformats.org/officeDocument/2006/relationships/tags" Target="../tags/tag374.xml"/><Relationship Id="rId1" Type="http://schemas.openxmlformats.org/officeDocument/2006/relationships/tags" Target="../tags/tag2.xml"/><Relationship Id="rId212" Type="http://schemas.openxmlformats.org/officeDocument/2006/relationships/tags" Target="../tags/tag213.xml"/><Relationship Id="rId233" Type="http://schemas.openxmlformats.org/officeDocument/2006/relationships/tags" Target="../tags/tag234.xml"/><Relationship Id="rId254" Type="http://schemas.openxmlformats.org/officeDocument/2006/relationships/tags" Target="../tags/tag255.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275" Type="http://schemas.openxmlformats.org/officeDocument/2006/relationships/tags" Target="../tags/tag276.xml"/><Relationship Id="rId296" Type="http://schemas.openxmlformats.org/officeDocument/2006/relationships/tags" Target="../tags/tag297.xml"/><Relationship Id="rId300" Type="http://schemas.openxmlformats.org/officeDocument/2006/relationships/tags" Target="../tags/tag301.xml"/><Relationship Id="rId60" Type="http://schemas.openxmlformats.org/officeDocument/2006/relationships/tags" Target="../tags/tag61.xml"/><Relationship Id="rId81" Type="http://schemas.openxmlformats.org/officeDocument/2006/relationships/tags" Target="../tags/tag82.xml"/><Relationship Id="rId135" Type="http://schemas.openxmlformats.org/officeDocument/2006/relationships/tags" Target="../tags/tag136.xml"/><Relationship Id="rId156" Type="http://schemas.openxmlformats.org/officeDocument/2006/relationships/tags" Target="../tags/tag157.xml"/><Relationship Id="rId177" Type="http://schemas.openxmlformats.org/officeDocument/2006/relationships/tags" Target="../tags/tag178.xml"/><Relationship Id="rId198" Type="http://schemas.openxmlformats.org/officeDocument/2006/relationships/tags" Target="../tags/tag199.xml"/><Relationship Id="rId321" Type="http://schemas.openxmlformats.org/officeDocument/2006/relationships/tags" Target="../tags/tag322.xml"/><Relationship Id="rId342" Type="http://schemas.openxmlformats.org/officeDocument/2006/relationships/tags" Target="../tags/tag343.xml"/><Relationship Id="rId363" Type="http://schemas.openxmlformats.org/officeDocument/2006/relationships/tags" Target="../tags/tag364.xml"/><Relationship Id="rId202" Type="http://schemas.openxmlformats.org/officeDocument/2006/relationships/tags" Target="../tags/tag203.xml"/><Relationship Id="rId223" Type="http://schemas.openxmlformats.org/officeDocument/2006/relationships/tags" Target="../tags/tag224.xml"/><Relationship Id="rId244" Type="http://schemas.openxmlformats.org/officeDocument/2006/relationships/tags" Target="../tags/tag245.xml"/><Relationship Id="rId18" Type="http://schemas.openxmlformats.org/officeDocument/2006/relationships/tags" Target="../tags/tag19.xml"/><Relationship Id="rId39" Type="http://schemas.openxmlformats.org/officeDocument/2006/relationships/tags" Target="../tags/tag40.xml"/><Relationship Id="rId265" Type="http://schemas.openxmlformats.org/officeDocument/2006/relationships/tags" Target="../tags/tag266.xml"/><Relationship Id="rId286" Type="http://schemas.openxmlformats.org/officeDocument/2006/relationships/tags" Target="../tags/tag287.xml"/><Relationship Id="rId50" Type="http://schemas.openxmlformats.org/officeDocument/2006/relationships/tags" Target="../tags/tag51.xml"/><Relationship Id="rId104" Type="http://schemas.openxmlformats.org/officeDocument/2006/relationships/tags" Target="../tags/tag105.xml"/><Relationship Id="rId125" Type="http://schemas.openxmlformats.org/officeDocument/2006/relationships/tags" Target="../tags/tag126.xml"/><Relationship Id="rId146" Type="http://schemas.openxmlformats.org/officeDocument/2006/relationships/tags" Target="../tags/tag147.xml"/><Relationship Id="rId167" Type="http://schemas.openxmlformats.org/officeDocument/2006/relationships/tags" Target="../tags/tag168.xml"/><Relationship Id="rId188" Type="http://schemas.openxmlformats.org/officeDocument/2006/relationships/tags" Target="../tags/tag189.xml"/><Relationship Id="rId311" Type="http://schemas.openxmlformats.org/officeDocument/2006/relationships/tags" Target="../tags/tag312.xml"/><Relationship Id="rId332" Type="http://schemas.openxmlformats.org/officeDocument/2006/relationships/tags" Target="../tags/tag333.xml"/><Relationship Id="rId353" Type="http://schemas.openxmlformats.org/officeDocument/2006/relationships/tags" Target="../tags/tag354.xml"/><Relationship Id="rId374" Type="http://schemas.openxmlformats.org/officeDocument/2006/relationships/tags" Target="../tags/tag375.xml"/><Relationship Id="rId71" Type="http://schemas.openxmlformats.org/officeDocument/2006/relationships/tags" Target="../tags/tag72.xml"/><Relationship Id="rId92" Type="http://schemas.openxmlformats.org/officeDocument/2006/relationships/tags" Target="../tags/tag93.xml"/><Relationship Id="rId213" Type="http://schemas.openxmlformats.org/officeDocument/2006/relationships/tags" Target="../tags/tag214.xml"/><Relationship Id="rId234" Type="http://schemas.openxmlformats.org/officeDocument/2006/relationships/tags" Target="../tags/tag235.xml"/><Relationship Id="rId2" Type="http://schemas.openxmlformats.org/officeDocument/2006/relationships/tags" Target="../tags/tag3.xml"/><Relationship Id="rId29" Type="http://schemas.openxmlformats.org/officeDocument/2006/relationships/tags" Target="../tags/tag30.xml"/><Relationship Id="rId255" Type="http://schemas.openxmlformats.org/officeDocument/2006/relationships/tags" Target="../tags/tag256.xml"/><Relationship Id="rId276" Type="http://schemas.openxmlformats.org/officeDocument/2006/relationships/tags" Target="../tags/tag277.xml"/><Relationship Id="rId297" Type="http://schemas.openxmlformats.org/officeDocument/2006/relationships/tags" Target="../tags/tag298.xml"/><Relationship Id="rId40" Type="http://schemas.openxmlformats.org/officeDocument/2006/relationships/tags" Target="../tags/tag41.xml"/><Relationship Id="rId115" Type="http://schemas.openxmlformats.org/officeDocument/2006/relationships/tags" Target="../tags/tag116.xml"/><Relationship Id="rId136" Type="http://schemas.openxmlformats.org/officeDocument/2006/relationships/tags" Target="../tags/tag137.xml"/><Relationship Id="rId157" Type="http://schemas.openxmlformats.org/officeDocument/2006/relationships/tags" Target="../tags/tag158.xml"/><Relationship Id="rId178" Type="http://schemas.openxmlformats.org/officeDocument/2006/relationships/tags" Target="../tags/tag179.xml"/><Relationship Id="rId301" Type="http://schemas.openxmlformats.org/officeDocument/2006/relationships/tags" Target="../tags/tag302.xml"/><Relationship Id="rId322" Type="http://schemas.openxmlformats.org/officeDocument/2006/relationships/tags" Target="../tags/tag323.xml"/><Relationship Id="rId343" Type="http://schemas.openxmlformats.org/officeDocument/2006/relationships/tags" Target="../tags/tag344.xml"/><Relationship Id="rId364" Type="http://schemas.openxmlformats.org/officeDocument/2006/relationships/tags" Target="../tags/tag365.xml"/><Relationship Id="rId61" Type="http://schemas.openxmlformats.org/officeDocument/2006/relationships/tags" Target="../tags/tag62.xml"/><Relationship Id="rId82" Type="http://schemas.openxmlformats.org/officeDocument/2006/relationships/tags" Target="../tags/tag83.xml"/><Relationship Id="rId199" Type="http://schemas.openxmlformats.org/officeDocument/2006/relationships/tags" Target="../tags/tag200.xml"/><Relationship Id="rId203" Type="http://schemas.openxmlformats.org/officeDocument/2006/relationships/tags" Target="../tags/tag204.xml"/><Relationship Id="rId19" Type="http://schemas.openxmlformats.org/officeDocument/2006/relationships/tags" Target="../tags/tag20.xml"/><Relationship Id="rId224" Type="http://schemas.openxmlformats.org/officeDocument/2006/relationships/tags" Target="../tags/tag225.xml"/><Relationship Id="rId245" Type="http://schemas.openxmlformats.org/officeDocument/2006/relationships/tags" Target="../tags/tag246.xml"/><Relationship Id="rId266" Type="http://schemas.openxmlformats.org/officeDocument/2006/relationships/tags" Target="../tags/tag267.xml"/><Relationship Id="rId287" Type="http://schemas.openxmlformats.org/officeDocument/2006/relationships/tags" Target="../tags/tag288.xml"/><Relationship Id="rId30" Type="http://schemas.openxmlformats.org/officeDocument/2006/relationships/tags" Target="../tags/tag3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168" Type="http://schemas.openxmlformats.org/officeDocument/2006/relationships/tags" Target="../tags/tag169.xml"/><Relationship Id="rId312" Type="http://schemas.openxmlformats.org/officeDocument/2006/relationships/tags" Target="../tags/tag313.xml"/><Relationship Id="rId333" Type="http://schemas.openxmlformats.org/officeDocument/2006/relationships/tags" Target="../tags/tag334.xml"/><Relationship Id="rId354" Type="http://schemas.openxmlformats.org/officeDocument/2006/relationships/tags" Target="../tags/tag355.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189" Type="http://schemas.openxmlformats.org/officeDocument/2006/relationships/tags" Target="../tags/tag190.xml"/><Relationship Id="rId375" Type="http://schemas.openxmlformats.org/officeDocument/2006/relationships/tags" Target="../tags/tag376.xml"/><Relationship Id="rId3" Type="http://schemas.openxmlformats.org/officeDocument/2006/relationships/tags" Target="../tags/tag4.xml"/><Relationship Id="rId214" Type="http://schemas.openxmlformats.org/officeDocument/2006/relationships/tags" Target="../tags/tag215.xml"/><Relationship Id="rId235" Type="http://schemas.openxmlformats.org/officeDocument/2006/relationships/tags" Target="../tags/tag236.xml"/><Relationship Id="rId256" Type="http://schemas.openxmlformats.org/officeDocument/2006/relationships/tags" Target="../tags/tag257.xml"/><Relationship Id="rId277" Type="http://schemas.openxmlformats.org/officeDocument/2006/relationships/tags" Target="../tags/tag278.xml"/><Relationship Id="rId298" Type="http://schemas.openxmlformats.org/officeDocument/2006/relationships/tags" Target="../tags/tag299.xml"/><Relationship Id="rId116" Type="http://schemas.openxmlformats.org/officeDocument/2006/relationships/tags" Target="../tags/tag117.xml"/><Relationship Id="rId137" Type="http://schemas.openxmlformats.org/officeDocument/2006/relationships/tags" Target="../tags/tag138.xml"/><Relationship Id="rId158" Type="http://schemas.openxmlformats.org/officeDocument/2006/relationships/tags" Target="../tags/tag159.xml"/><Relationship Id="rId302" Type="http://schemas.openxmlformats.org/officeDocument/2006/relationships/tags" Target="../tags/tag303.xml"/><Relationship Id="rId323" Type="http://schemas.openxmlformats.org/officeDocument/2006/relationships/tags" Target="../tags/tag324.xml"/><Relationship Id="rId344" Type="http://schemas.openxmlformats.org/officeDocument/2006/relationships/tags" Target="../tags/tag345.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179" Type="http://schemas.openxmlformats.org/officeDocument/2006/relationships/tags" Target="../tags/tag180.xml"/><Relationship Id="rId365" Type="http://schemas.openxmlformats.org/officeDocument/2006/relationships/tags" Target="../tags/tag366.xml"/><Relationship Id="rId190" Type="http://schemas.openxmlformats.org/officeDocument/2006/relationships/tags" Target="../tags/tag191.xml"/><Relationship Id="rId204" Type="http://schemas.openxmlformats.org/officeDocument/2006/relationships/tags" Target="../tags/tag205.xml"/><Relationship Id="rId225" Type="http://schemas.openxmlformats.org/officeDocument/2006/relationships/tags" Target="../tags/tag226.xml"/><Relationship Id="rId246" Type="http://schemas.openxmlformats.org/officeDocument/2006/relationships/tags" Target="../tags/tag247.xml"/><Relationship Id="rId267" Type="http://schemas.openxmlformats.org/officeDocument/2006/relationships/tags" Target="../tags/tag268.xml"/><Relationship Id="rId288" Type="http://schemas.openxmlformats.org/officeDocument/2006/relationships/tags" Target="../tags/tag289.xml"/><Relationship Id="rId106" Type="http://schemas.openxmlformats.org/officeDocument/2006/relationships/tags" Target="../tags/tag107.xml"/><Relationship Id="rId127" Type="http://schemas.openxmlformats.org/officeDocument/2006/relationships/tags" Target="../tags/tag128.xml"/><Relationship Id="rId313" Type="http://schemas.openxmlformats.org/officeDocument/2006/relationships/tags" Target="../tags/tag314.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94" Type="http://schemas.openxmlformats.org/officeDocument/2006/relationships/tags" Target="../tags/tag95.xml"/><Relationship Id="rId148" Type="http://schemas.openxmlformats.org/officeDocument/2006/relationships/tags" Target="../tags/tag149.xml"/><Relationship Id="rId169" Type="http://schemas.openxmlformats.org/officeDocument/2006/relationships/tags" Target="../tags/tag170.xml"/><Relationship Id="rId334" Type="http://schemas.openxmlformats.org/officeDocument/2006/relationships/tags" Target="../tags/tag335.xml"/><Relationship Id="rId355" Type="http://schemas.openxmlformats.org/officeDocument/2006/relationships/tags" Target="../tags/tag356.xml"/><Relationship Id="rId376" Type="http://schemas.openxmlformats.org/officeDocument/2006/relationships/tags" Target="../tags/tag377.xml"/><Relationship Id="rId4" Type="http://schemas.openxmlformats.org/officeDocument/2006/relationships/tags" Target="../tags/tag5.xml"/><Relationship Id="rId180" Type="http://schemas.openxmlformats.org/officeDocument/2006/relationships/tags" Target="../tags/tag181.xml"/><Relationship Id="rId215" Type="http://schemas.openxmlformats.org/officeDocument/2006/relationships/tags" Target="../tags/tag216.xml"/><Relationship Id="rId236" Type="http://schemas.openxmlformats.org/officeDocument/2006/relationships/tags" Target="../tags/tag237.xml"/><Relationship Id="rId257" Type="http://schemas.openxmlformats.org/officeDocument/2006/relationships/tags" Target="../tags/tag258.xml"/><Relationship Id="rId278" Type="http://schemas.openxmlformats.org/officeDocument/2006/relationships/tags" Target="../tags/tag279.xml"/><Relationship Id="rId303" Type="http://schemas.openxmlformats.org/officeDocument/2006/relationships/tags" Target="../tags/tag304.xml"/><Relationship Id="rId42" Type="http://schemas.openxmlformats.org/officeDocument/2006/relationships/tags" Target="../tags/tag43.xml"/><Relationship Id="rId84" Type="http://schemas.openxmlformats.org/officeDocument/2006/relationships/tags" Target="../tags/tag85.xml"/><Relationship Id="rId138" Type="http://schemas.openxmlformats.org/officeDocument/2006/relationships/tags" Target="../tags/tag139.xml"/><Relationship Id="rId345" Type="http://schemas.openxmlformats.org/officeDocument/2006/relationships/tags" Target="../tags/tag346.xml"/><Relationship Id="rId191" Type="http://schemas.openxmlformats.org/officeDocument/2006/relationships/tags" Target="../tags/tag192.xml"/><Relationship Id="rId205" Type="http://schemas.openxmlformats.org/officeDocument/2006/relationships/tags" Target="../tags/tag206.xml"/><Relationship Id="rId247" Type="http://schemas.openxmlformats.org/officeDocument/2006/relationships/tags" Target="../tags/tag248.xml"/><Relationship Id="rId107" Type="http://schemas.openxmlformats.org/officeDocument/2006/relationships/tags" Target="../tags/tag108.xml"/><Relationship Id="rId289" Type="http://schemas.openxmlformats.org/officeDocument/2006/relationships/tags" Target="../tags/tag290.xml"/><Relationship Id="rId11" Type="http://schemas.openxmlformats.org/officeDocument/2006/relationships/tags" Target="../tags/tag12.xml"/><Relationship Id="rId53" Type="http://schemas.openxmlformats.org/officeDocument/2006/relationships/tags" Target="../tags/tag54.xml"/><Relationship Id="rId149" Type="http://schemas.openxmlformats.org/officeDocument/2006/relationships/tags" Target="../tags/tag150.xml"/><Relationship Id="rId314" Type="http://schemas.openxmlformats.org/officeDocument/2006/relationships/tags" Target="../tags/tag315.xml"/><Relationship Id="rId356" Type="http://schemas.openxmlformats.org/officeDocument/2006/relationships/tags" Target="../tags/tag357.xml"/><Relationship Id="rId95" Type="http://schemas.openxmlformats.org/officeDocument/2006/relationships/tags" Target="../tags/tag96.xml"/><Relationship Id="rId160" Type="http://schemas.openxmlformats.org/officeDocument/2006/relationships/tags" Target="../tags/tag161.xml"/><Relationship Id="rId216" Type="http://schemas.openxmlformats.org/officeDocument/2006/relationships/tags" Target="../tags/tag217.xml"/><Relationship Id="rId258" Type="http://schemas.openxmlformats.org/officeDocument/2006/relationships/tags" Target="../tags/tag259.xml"/><Relationship Id="rId22" Type="http://schemas.openxmlformats.org/officeDocument/2006/relationships/tags" Target="../tags/tag23.xml"/><Relationship Id="rId64" Type="http://schemas.openxmlformats.org/officeDocument/2006/relationships/tags" Target="../tags/tag65.xml"/><Relationship Id="rId118" Type="http://schemas.openxmlformats.org/officeDocument/2006/relationships/tags" Target="../tags/tag119.xml"/><Relationship Id="rId325" Type="http://schemas.openxmlformats.org/officeDocument/2006/relationships/tags" Target="../tags/tag326.xml"/><Relationship Id="rId367" Type="http://schemas.openxmlformats.org/officeDocument/2006/relationships/tags" Target="../tags/tag368.xml"/><Relationship Id="rId171" Type="http://schemas.openxmlformats.org/officeDocument/2006/relationships/tags" Target="../tags/tag172.xml"/><Relationship Id="rId227" Type="http://schemas.openxmlformats.org/officeDocument/2006/relationships/tags" Target="../tags/tag228.xml"/><Relationship Id="rId269" Type="http://schemas.openxmlformats.org/officeDocument/2006/relationships/tags" Target="../tags/tag270.xml"/><Relationship Id="rId33" Type="http://schemas.openxmlformats.org/officeDocument/2006/relationships/tags" Target="../tags/tag34.xml"/><Relationship Id="rId129" Type="http://schemas.openxmlformats.org/officeDocument/2006/relationships/tags" Target="../tags/tag130.xml"/><Relationship Id="rId280" Type="http://schemas.openxmlformats.org/officeDocument/2006/relationships/tags" Target="../tags/tag281.xml"/><Relationship Id="rId336" Type="http://schemas.openxmlformats.org/officeDocument/2006/relationships/tags" Target="../tags/tag337.xml"/><Relationship Id="rId75" Type="http://schemas.openxmlformats.org/officeDocument/2006/relationships/tags" Target="../tags/tag76.xml"/><Relationship Id="rId140" Type="http://schemas.openxmlformats.org/officeDocument/2006/relationships/tags" Target="../tags/tag141.xml"/><Relationship Id="rId182" Type="http://schemas.openxmlformats.org/officeDocument/2006/relationships/tags" Target="../tags/tag183.xml"/><Relationship Id="rId378" Type="http://schemas.openxmlformats.org/officeDocument/2006/relationships/tags" Target="../tags/tag379.xml"/><Relationship Id="rId6" Type="http://schemas.openxmlformats.org/officeDocument/2006/relationships/tags" Target="../tags/tag7.xml"/><Relationship Id="rId238" Type="http://schemas.openxmlformats.org/officeDocument/2006/relationships/tags" Target="../tags/tag239.xml"/><Relationship Id="rId291" Type="http://schemas.openxmlformats.org/officeDocument/2006/relationships/tags" Target="../tags/tag292.xml"/><Relationship Id="rId305" Type="http://schemas.openxmlformats.org/officeDocument/2006/relationships/tags" Target="../tags/tag306.xml"/><Relationship Id="rId347" Type="http://schemas.openxmlformats.org/officeDocument/2006/relationships/tags" Target="../tags/tag348.xml"/><Relationship Id="rId44" Type="http://schemas.openxmlformats.org/officeDocument/2006/relationships/tags" Target="../tags/tag45.xml"/><Relationship Id="rId86" Type="http://schemas.openxmlformats.org/officeDocument/2006/relationships/tags" Target="../tags/tag87.xml"/><Relationship Id="rId151" Type="http://schemas.openxmlformats.org/officeDocument/2006/relationships/tags" Target="../tags/tag152.xml"/><Relationship Id="rId193" Type="http://schemas.openxmlformats.org/officeDocument/2006/relationships/tags" Target="../tags/tag194.xml"/><Relationship Id="rId207" Type="http://schemas.openxmlformats.org/officeDocument/2006/relationships/tags" Target="../tags/tag208.xml"/><Relationship Id="rId249" Type="http://schemas.openxmlformats.org/officeDocument/2006/relationships/tags" Target="../tags/tag250.xml"/><Relationship Id="rId13" Type="http://schemas.openxmlformats.org/officeDocument/2006/relationships/tags" Target="../tags/tag14.xml"/><Relationship Id="rId109" Type="http://schemas.openxmlformats.org/officeDocument/2006/relationships/tags" Target="../tags/tag110.xml"/><Relationship Id="rId260" Type="http://schemas.openxmlformats.org/officeDocument/2006/relationships/tags" Target="../tags/tag261.xml"/><Relationship Id="rId316" Type="http://schemas.openxmlformats.org/officeDocument/2006/relationships/tags" Target="../tags/tag317.xml"/><Relationship Id="rId55" Type="http://schemas.openxmlformats.org/officeDocument/2006/relationships/tags" Target="../tags/tag56.xml"/><Relationship Id="rId97" Type="http://schemas.openxmlformats.org/officeDocument/2006/relationships/tags" Target="../tags/tag98.xml"/><Relationship Id="rId120" Type="http://schemas.openxmlformats.org/officeDocument/2006/relationships/tags" Target="../tags/tag121.xml"/><Relationship Id="rId358" Type="http://schemas.openxmlformats.org/officeDocument/2006/relationships/tags" Target="../tags/tag359.xml"/><Relationship Id="rId162" Type="http://schemas.openxmlformats.org/officeDocument/2006/relationships/tags" Target="../tags/tag163.xml"/><Relationship Id="rId218" Type="http://schemas.openxmlformats.org/officeDocument/2006/relationships/tags" Target="../tags/tag219.xml"/><Relationship Id="rId271" Type="http://schemas.openxmlformats.org/officeDocument/2006/relationships/tags" Target="../tags/tag272.xml"/><Relationship Id="rId24" Type="http://schemas.openxmlformats.org/officeDocument/2006/relationships/tags" Target="../tags/tag25.xml"/><Relationship Id="rId66" Type="http://schemas.openxmlformats.org/officeDocument/2006/relationships/tags" Target="../tags/tag67.xml"/><Relationship Id="rId131" Type="http://schemas.openxmlformats.org/officeDocument/2006/relationships/tags" Target="../tags/tag132.xml"/><Relationship Id="rId327" Type="http://schemas.openxmlformats.org/officeDocument/2006/relationships/tags" Target="../tags/tag328.xml"/><Relationship Id="rId369" Type="http://schemas.openxmlformats.org/officeDocument/2006/relationships/tags" Target="../tags/tag370.xml"/><Relationship Id="rId173" Type="http://schemas.openxmlformats.org/officeDocument/2006/relationships/tags" Target="../tags/tag174.xml"/><Relationship Id="rId229" Type="http://schemas.openxmlformats.org/officeDocument/2006/relationships/tags" Target="../tags/tag230.xml"/><Relationship Id="rId380" Type="http://schemas.openxmlformats.org/officeDocument/2006/relationships/tags" Target="../tags/tag381.xml"/><Relationship Id="rId240" Type="http://schemas.openxmlformats.org/officeDocument/2006/relationships/tags" Target="../tags/tag241.xml"/><Relationship Id="rId35" Type="http://schemas.openxmlformats.org/officeDocument/2006/relationships/tags" Target="../tags/tag36.xml"/><Relationship Id="rId77" Type="http://schemas.openxmlformats.org/officeDocument/2006/relationships/tags" Target="../tags/tag78.xml"/><Relationship Id="rId100" Type="http://schemas.openxmlformats.org/officeDocument/2006/relationships/tags" Target="../tags/tag101.xml"/><Relationship Id="rId282" Type="http://schemas.openxmlformats.org/officeDocument/2006/relationships/tags" Target="../tags/tag283.xml"/><Relationship Id="rId338" Type="http://schemas.openxmlformats.org/officeDocument/2006/relationships/tags" Target="../tags/tag339.xml"/><Relationship Id="rId8" Type="http://schemas.openxmlformats.org/officeDocument/2006/relationships/tags" Target="../tags/tag9.xml"/><Relationship Id="rId142" Type="http://schemas.openxmlformats.org/officeDocument/2006/relationships/tags" Target="../tags/tag143.xml"/><Relationship Id="rId184" Type="http://schemas.openxmlformats.org/officeDocument/2006/relationships/tags" Target="../tags/tag185.xml"/><Relationship Id="rId251" Type="http://schemas.openxmlformats.org/officeDocument/2006/relationships/tags" Target="../tags/tag252.xml"/><Relationship Id="rId46" Type="http://schemas.openxmlformats.org/officeDocument/2006/relationships/tags" Target="../tags/tag47.xml"/><Relationship Id="rId293" Type="http://schemas.openxmlformats.org/officeDocument/2006/relationships/tags" Target="../tags/tag294.xml"/><Relationship Id="rId307" Type="http://schemas.openxmlformats.org/officeDocument/2006/relationships/tags" Target="../tags/tag308.xml"/><Relationship Id="rId349" Type="http://schemas.openxmlformats.org/officeDocument/2006/relationships/tags" Target="../tags/tag350.xml"/><Relationship Id="rId88" Type="http://schemas.openxmlformats.org/officeDocument/2006/relationships/tags" Target="../tags/tag89.xml"/><Relationship Id="rId111" Type="http://schemas.openxmlformats.org/officeDocument/2006/relationships/tags" Target="../tags/tag112.xml"/><Relationship Id="rId153" Type="http://schemas.openxmlformats.org/officeDocument/2006/relationships/tags" Target="../tags/tag154.xml"/><Relationship Id="rId195" Type="http://schemas.openxmlformats.org/officeDocument/2006/relationships/tags" Target="../tags/tag196.xml"/><Relationship Id="rId209" Type="http://schemas.openxmlformats.org/officeDocument/2006/relationships/tags" Target="../tags/tag210.xml"/><Relationship Id="rId360" Type="http://schemas.openxmlformats.org/officeDocument/2006/relationships/tags" Target="../tags/tag361.xml"/><Relationship Id="rId220" Type="http://schemas.openxmlformats.org/officeDocument/2006/relationships/tags" Target="../tags/tag221.xml"/><Relationship Id="rId15" Type="http://schemas.openxmlformats.org/officeDocument/2006/relationships/tags" Target="../tags/tag16.xml"/><Relationship Id="rId57" Type="http://schemas.openxmlformats.org/officeDocument/2006/relationships/tags" Target="../tags/tag58.xml"/><Relationship Id="rId262" Type="http://schemas.openxmlformats.org/officeDocument/2006/relationships/tags" Target="../tags/tag263.xml"/><Relationship Id="rId318" Type="http://schemas.openxmlformats.org/officeDocument/2006/relationships/tags" Target="../tags/tag319.xml"/><Relationship Id="rId99" Type="http://schemas.openxmlformats.org/officeDocument/2006/relationships/tags" Target="../tags/tag100.xml"/><Relationship Id="rId122" Type="http://schemas.openxmlformats.org/officeDocument/2006/relationships/tags" Target="../tags/tag123.xml"/><Relationship Id="rId164" Type="http://schemas.openxmlformats.org/officeDocument/2006/relationships/tags" Target="../tags/tag165.xml"/><Relationship Id="rId371" Type="http://schemas.openxmlformats.org/officeDocument/2006/relationships/tags" Target="../tags/tag3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444" y="1880828"/>
            <a:ext cx="10230711" cy="2146401"/>
          </a:xfrm>
        </p:spPr>
        <p:txBody>
          <a:bodyPr>
            <a:noAutofit/>
          </a:bodyPr>
          <a:lstStyle/>
          <a:p>
            <a:pPr algn="l"/>
            <a:r>
              <a:rPr lang="en-GB" sz="6000" dirty="0">
                <a:effectLst/>
              </a:rPr>
              <a:t>The relationship between</a:t>
            </a:r>
            <a:br>
              <a:rPr lang="en-GB" sz="6000" dirty="0">
                <a:effectLst/>
              </a:rPr>
            </a:br>
            <a:r>
              <a:rPr lang="en-GB" sz="6000" dirty="0">
                <a:effectLst/>
              </a:rPr>
              <a:t>Judaism, Christianity, Islam</a:t>
            </a:r>
          </a:p>
        </p:txBody>
      </p:sp>
      <p:sp>
        <p:nvSpPr>
          <p:cNvPr id="3" name="Subtitle 2"/>
          <p:cNvSpPr>
            <a:spLocks noGrp="1"/>
          </p:cNvSpPr>
          <p:nvPr>
            <p:ph type="subTitle" idx="1"/>
          </p:nvPr>
        </p:nvSpPr>
        <p:spPr>
          <a:xfrm>
            <a:off x="1091444" y="4329100"/>
            <a:ext cx="9793088" cy="1080120"/>
          </a:xfrm>
        </p:spPr>
        <p:txBody>
          <a:bodyPr>
            <a:noAutofit/>
          </a:bodyPr>
          <a:lstStyle/>
          <a:p>
            <a:pPr algn="l"/>
            <a:r>
              <a:rPr lang="en-GB" sz="2800" dirty="0">
                <a:latin typeface="Arial" pitchFamily="34" charset="0"/>
                <a:cs typeface="Arial" pitchFamily="34" charset="0"/>
              </a:rPr>
              <a:t>Mohammed Amin </a:t>
            </a:r>
            <a:r>
              <a:rPr lang="it-IT" sz="2000" dirty="0">
                <a:latin typeface="Arial" pitchFamily="34" charset="0"/>
                <a:cs typeface="Arial" pitchFamily="34" charset="0"/>
              </a:rPr>
              <a:t>MBE FRSA MA FCA AMCT CTA(Fellow)</a:t>
            </a:r>
            <a:endParaRPr lang="en-GB" sz="2000" dirty="0">
              <a:latin typeface="Arial" pitchFamily="34" charset="0"/>
              <a:cs typeface="Arial" pitchFamily="34" charset="0"/>
            </a:endParaRPr>
          </a:p>
          <a:p>
            <a:pPr algn="l"/>
            <a:r>
              <a:rPr lang="en-GB" sz="2800" dirty="0">
                <a:latin typeface="Arial" pitchFamily="34" charset="0"/>
                <a:cs typeface="Arial" pitchFamily="34" charset="0"/>
              </a:rPr>
              <a:t>30 March 2022</a:t>
            </a:r>
          </a:p>
        </p:txBody>
      </p:sp>
      <p:sp>
        <p:nvSpPr>
          <p:cNvPr id="4" name="Subtitle 2"/>
          <p:cNvSpPr txBox="1">
            <a:spLocks/>
          </p:cNvSpPr>
          <p:nvPr/>
        </p:nvSpPr>
        <p:spPr>
          <a:xfrm>
            <a:off x="1091444" y="1131032"/>
            <a:ext cx="10009112" cy="63549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GB" sz="3600" dirty="0">
                <a:latin typeface="Arial" pitchFamily="34" charset="0"/>
                <a:cs typeface="Arial" pitchFamily="34" charset="0"/>
              </a:rPr>
              <a:t>Savio Salesian College</a:t>
            </a:r>
            <a:endParaRPr lang="en-GB" sz="3600" dirty="0"/>
          </a:p>
        </p:txBody>
      </p:sp>
    </p:spTree>
    <p:extLst>
      <p:ext uri="{BB962C8B-B14F-4D97-AF65-F5344CB8AC3E}">
        <p14:creationId xmlns:p14="http://schemas.microsoft.com/office/powerpoint/2010/main" val="244351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a:extLst>
              <a:ext uri="{FF2B5EF4-FFF2-40B4-BE49-F238E27FC236}">
                <a16:creationId xmlns:a16="http://schemas.microsoft.com/office/drawing/2014/main" id="{BC46FA49-ABF4-4918-9E1C-3C4774D610B5}"/>
              </a:ext>
            </a:extLst>
          </p:cNvPr>
          <p:cNvSpPr>
            <a:spLocks/>
          </p:cNvSpPr>
          <p:nvPr>
            <p:custDataLst>
              <p:tags r:id="rId1"/>
            </p:custDataLst>
          </p:nvPr>
        </p:nvSpPr>
        <p:spPr bwMode="auto">
          <a:xfrm>
            <a:off x="3475404" y="6059325"/>
            <a:ext cx="45764" cy="62776"/>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53" name="Freeform 5">
            <a:extLst>
              <a:ext uri="{FF2B5EF4-FFF2-40B4-BE49-F238E27FC236}">
                <a16:creationId xmlns:a16="http://schemas.microsoft.com/office/drawing/2014/main" id="{1D9AC5E5-089C-4605-99BA-D4068A8C1699}"/>
              </a:ext>
            </a:extLst>
          </p:cNvPr>
          <p:cNvSpPr>
            <a:spLocks/>
          </p:cNvSpPr>
          <p:nvPr>
            <p:custDataLst>
              <p:tags r:id="rId2"/>
            </p:custDataLst>
          </p:nvPr>
        </p:nvSpPr>
        <p:spPr bwMode="auto">
          <a:xfrm>
            <a:off x="947428" y="1776609"/>
            <a:ext cx="1076569" cy="490002"/>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4" name="Freeform 6">
            <a:extLst>
              <a:ext uri="{FF2B5EF4-FFF2-40B4-BE49-F238E27FC236}">
                <a16:creationId xmlns:a16="http://schemas.microsoft.com/office/drawing/2014/main" id="{2EEBCE20-0EBA-4419-BB52-98E8A72B17A6}"/>
              </a:ext>
            </a:extLst>
          </p:cNvPr>
          <p:cNvSpPr>
            <a:spLocks/>
          </p:cNvSpPr>
          <p:nvPr>
            <p:custDataLst>
              <p:tags r:id="rId3"/>
            </p:custDataLst>
          </p:nvPr>
        </p:nvSpPr>
        <p:spPr bwMode="auto">
          <a:xfrm>
            <a:off x="1579422" y="2453194"/>
            <a:ext cx="1895982" cy="845732"/>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GB"/>
          </a:p>
        </p:txBody>
      </p:sp>
      <p:sp>
        <p:nvSpPr>
          <p:cNvPr id="2055" name="Freeform 7">
            <a:extLst>
              <a:ext uri="{FF2B5EF4-FFF2-40B4-BE49-F238E27FC236}">
                <a16:creationId xmlns:a16="http://schemas.microsoft.com/office/drawing/2014/main" id="{66AD053E-663D-4F44-AA71-24650E6EA578}"/>
              </a:ext>
            </a:extLst>
          </p:cNvPr>
          <p:cNvSpPr>
            <a:spLocks/>
          </p:cNvSpPr>
          <p:nvPr>
            <p:custDataLst>
              <p:tags r:id="rId4"/>
            </p:custDataLst>
          </p:nvPr>
        </p:nvSpPr>
        <p:spPr bwMode="auto">
          <a:xfrm>
            <a:off x="2723549" y="4156865"/>
            <a:ext cx="466368" cy="648685"/>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6" name="Freeform 8">
            <a:extLst>
              <a:ext uri="{FF2B5EF4-FFF2-40B4-BE49-F238E27FC236}">
                <a16:creationId xmlns:a16="http://schemas.microsoft.com/office/drawing/2014/main" id="{46B849B8-B3DB-4942-ADC3-ECCB6AAFF681}"/>
              </a:ext>
            </a:extLst>
          </p:cNvPr>
          <p:cNvSpPr>
            <a:spLocks/>
          </p:cNvSpPr>
          <p:nvPr>
            <p:custDataLst>
              <p:tags r:id="rId5"/>
            </p:custDataLst>
          </p:nvPr>
        </p:nvSpPr>
        <p:spPr bwMode="auto">
          <a:xfrm>
            <a:off x="3135435" y="4775905"/>
            <a:ext cx="359582" cy="1241569"/>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7" name="Freeform 9">
            <a:extLst>
              <a:ext uri="{FF2B5EF4-FFF2-40B4-BE49-F238E27FC236}">
                <a16:creationId xmlns:a16="http://schemas.microsoft.com/office/drawing/2014/main" id="{81E4956E-F3BE-4CFE-A09A-7BE02992F3D7}"/>
              </a:ext>
            </a:extLst>
          </p:cNvPr>
          <p:cNvSpPr>
            <a:spLocks/>
          </p:cNvSpPr>
          <p:nvPr>
            <p:custDataLst>
              <p:tags r:id="rId6"/>
            </p:custDataLst>
          </p:nvPr>
        </p:nvSpPr>
        <p:spPr bwMode="auto">
          <a:xfrm>
            <a:off x="3004678" y="3987719"/>
            <a:ext cx="1327187" cy="1321783"/>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8" name="Freeform 10">
            <a:extLst>
              <a:ext uri="{FF2B5EF4-FFF2-40B4-BE49-F238E27FC236}">
                <a16:creationId xmlns:a16="http://schemas.microsoft.com/office/drawing/2014/main" id="{718F3771-8A43-4763-8993-C67DAB9CEACC}"/>
              </a:ext>
            </a:extLst>
          </p:cNvPr>
          <p:cNvSpPr>
            <a:spLocks/>
          </p:cNvSpPr>
          <p:nvPr>
            <p:custDataLst>
              <p:tags r:id="rId7"/>
            </p:custDataLst>
          </p:nvPr>
        </p:nvSpPr>
        <p:spPr bwMode="auto">
          <a:xfrm>
            <a:off x="5905310" y="2829851"/>
            <a:ext cx="95889" cy="54058"/>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9" name="Freeform 11">
            <a:extLst>
              <a:ext uri="{FF2B5EF4-FFF2-40B4-BE49-F238E27FC236}">
                <a16:creationId xmlns:a16="http://schemas.microsoft.com/office/drawing/2014/main" id="{D8727BEE-1EAD-4EE9-94F3-2763194B9553}"/>
              </a:ext>
            </a:extLst>
          </p:cNvPr>
          <p:cNvSpPr>
            <a:spLocks/>
          </p:cNvSpPr>
          <p:nvPr>
            <p:custDataLst>
              <p:tags r:id="rId8"/>
            </p:custDataLst>
          </p:nvPr>
        </p:nvSpPr>
        <p:spPr bwMode="auto">
          <a:xfrm>
            <a:off x="5216655" y="2692093"/>
            <a:ext cx="113323" cy="176121"/>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0" name="Freeform 12">
            <a:extLst>
              <a:ext uri="{FF2B5EF4-FFF2-40B4-BE49-F238E27FC236}">
                <a16:creationId xmlns:a16="http://schemas.microsoft.com/office/drawing/2014/main" id="{672E4BCC-0BED-414F-9268-0126236ADA2C}"/>
              </a:ext>
            </a:extLst>
          </p:cNvPr>
          <p:cNvSpPr>
            <a:spLocks/>
          </p:cNvSpPr>
          <p:nvPr>
            <p:custDataLst>
              <p:tags r:id="rId9"/>
            </p:custDataLst>
          </p:nvPr>
        </p:nvSpPr>
        <p:spPr bwMode="auto">
          <a:xfrm>
            <a:off x="5327799" y="2127110"/>
            <a:ext cx="235363" cy="296442"/>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GB"/>
          </a:p>
        </p:txBody>
      </p:sp>
      <p:sp>
        <p:nvSpPr>
          <p:cNvPr id="2061" name="Freeform 13">
            <a:extLst>
              <a:ext uri="{FF2B5EF4-FFF2-40B4-BE49-F238E27FC236}">
                <a16:creationId xmlns:a16="http://schemas.microsoft.com/office/drawing/2014/main" id="{CC589E87-050D-4738-9BC7-E0964446BC1E}"/>
              </a:ext>
            </a:extLst>
          </p:cNvPr>
          <p:cNvSpPr>
            <a:spLocks/>
          </p:cNvSpPr>
          <p:nvPr>
            <p:custDataLst>
              <p:tags r:id="rId10"/>
            </p:custDataLst>
          </p:nvPr>
        </p:nvSpPr>
        <p:spPr bwMode="auto">
          <a:xfrm>
            <a:off x="5820319" y="2460169"/>
            <a:ext cx="233183" cy="83701"/>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2" name="Freeform 14">
            <a:extLst>
              <a:ext uri="{FF2B5EF4-FFF2-40B4-BE49-F238E27FC236}">
                <a16:creationId xmlns:a16="http://schemas.microsoft.com/office/drawing/2014/main" id="{6D5F4B5C-483D-4A87-8C6D-4CBF53A1E9F9}"/>
              </a:ext>
            </a:extLst>
          </p:cNvPr>
          <p:cNvSpPr>
            <a:spLocks/>
          </p:cNvSpPr>
          <p:nvPr>
            <p:custDataLst>
              <p:tags r:id="rId11"/>
            </p:custDataLst>
          </p:nvPr>
        </p:nvSpPr>
        <p:spPr bwMode="auto">
          <a:xfrm>
            <a:off x="7868851" y="2294512"/>
            <a:ext cx="1758686" cy="1140430"/>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FF0000"/>
          </a:solidFill>
          <a:ln w="9525" cmpd="sng">
            <a:solidFill>
              <a:srgbClr val="FFFFFF"/>
            </a:solidFill>
            <a:prstDash val="solid"/>
            <a:round/>
            <a:headEnd/>
            <a:tailEnd/>
          </a:ln>
        </p:spPr>
        <p:txBody>
          <a:bodyPr/>
          <a:lstStyle/>
          <a:p>
            <a:endParaRPr lang="en-GB"/>
          </a:p>
        </p:txBody>
      </p:sp>
      <p:sp>
        <p:nvSpPr>
          <p:cNvPr id="2063" name="Freeform 15">
            <a:extLst>
              <a:ext uri="{FF2B5EF4-FFF2-40B4-BE49-F238E27FC236}">
                <a16:creationId xmlns:a16="http://schemas.microsoft.com/office/drawing/2014/main" id="{CA8E8DA6-9E5A-42BE-ADBC-25329F9500CA}"/>
              </a:ext>
            </a:extLst>
          </p:cNvPr>
          <p:cNvSpPr>
            <a:spLocks/>
          </p:cNvSpPr>
          <p:nvPr>
            <p:custDataLst>
              <p:tags r:id="rId12"/>
            </p:custDataLst>
          </p:nvPr>
        </p:nvSpPr>
        <p:spPr bwMode="auto">
          <a:xfrm>
            <a:off x="6073116" y="1790559"/>
            <a:ext cx="302921" cy="299930"/>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4" name="Freeform 16">
            <a:extLst>
              <a:ext uri="{FF2B5EF4-FFF2-40B4-BE49-F238E27FC236}">
                <a16:creationId xmlns:a16="http://schemas.microsoft.com/office/drawing/2014/main" id="{D939DD58-5814-4FE4-8CD0-3F611C45B6EA}"/>
              </a:ext>
            </a:extLst>
          </p:cNvPr>
          <p:cNvSpPr>
            <a:spLocks/>
          </p:cNvSpPr>
          <p:nvPr>
            <p:custDataLst>
              <p:tags r:id="rId13"/>
            </p:custDataLst>
          </p:nvPr>
        </p:nvSpPr>
        <p:spPr bwMode="auto">
          <a:xfrm>
            <a:off x="5711354" y="2249174"/>
            <a:ext cx="250618" cy="261567"/>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5" name="Freeform 17">
            <a:extLst>
              <a:ext uri="{FF2B5EF4-FFF2-40B4-BE49-F238E27FC236}">
                <a16:creationId xmlns:a16="http://schemas.microsoft.com/office/drawing/2014/main" id="{F5816881-6B59-4CDF-BB10-4BEC3E1B8778}"/>
              </a:ext>
            </a:extLst>
          </p:cNvPr>
          <p:cNvSpPr>
            <a:spLocks/>
          </p:cNvSpPr>
          <p:nvPr>
            <p:custDataLst>
              <p:tags r:id="rId14"/>
            </p:custDataLst>
          </p:nvPr>
        </p:nvSpPr>
        <p:spPr bwMode="auto">
          <a:xfrm>
            <a:off x="5746224" y="2531666"/>
            <a:ext cx="344328" cy="301673"/>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6" name="Freeform 18">
            <a:extLst>
              <a:ext uri="{FF2B5EF4-FFF2-40B4-BE49-F238E27FC236}">
                <a16:creationId xmlns:a16="http://schemas.microsoft.com/office/drawing/2014/main" id="{952B16FE-49F5-4E35-B733-86C56ED7F17E}"/>
              </a:ext>
            </a:extLst>
          </p:cNvPr>
          <p:cNvSpPr>
            <a:spLocks/>
          </p:cNvSpPr>
          <p:nvPr>
            <p:custDataLst>
              <p:tags r:id="rId15"/>
            </p:custDataLst>
          </p:nvPr>
        </p:nvSpPr>
        <p:spPr bwMode="auto">
          <a:xfrm>
            <a:off x="5770194" y="2716505"/>
            <a:ext cx="45766" cy="90676"/>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067" name="Group 19">
            <a:extLst>
              <a:ext uri="{FF2B5EF4-FFF2-40B4-BE49-F238E27FC236}">
                <a16:creationId xmlns:a16="http://schemas.microsoft.com/office/drawing/2014/main" id="{34235ABB-C6BB-4794-9426-9727AFDA486A}"/>
              </a:ext>
            </a:extLst>
          </p:cNvPr>
          <p:cNvGrpSpPr>
            <a:grpSpLocks/>
          </p:cNvGrpSpPr>
          <p:nvPr>
            <p:custDataLst>
              <p:tags r:id="rId16"/>
            </p:custDataLst>
          </p:nvPr>
        </p:nvGrpSpPr>
        <p:grpSpPr bwMode="auto">
          <a:xfrm>
            <a:off x="8954139" y="3881349"/>
            <a:ext cx="649428" cy="233666"/>
            <a:chOff x="4488" y="2394"/>
            <a:chExt cx="358" cy="124"/>
          </a:xfrm>
        </p:grpSpPr>
        <p:sp>
          <p:nvSpPr>
            <p:cNvPr id="2068" name="Freeform 20">
              <a:extLst>
                <a:ext uri="{FF2B5EF4-FFF2-40B4-BE49-F238E27FC236}">
                  <a16:creationId xmlns:a16="http://schemas.microsoft.com/office/drawing/2014/main" id="{820BA5DF-EBEE-4D30-975B-B54EBA3FD170}"/>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9" name="Freeform 21">
              <a:extLst>
                <a:ext uri="{FF2B5EF4-FFF2-40B4-BE49-F238E27FC236}">
                  <a16:creationId xmlns:a16="http://schemas.microsoft.com/office/drawing/2014/main" id="{998CCDE1-5271-4493-B2A2-98592F883391}"/>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070" name="Freeform 22">
            <a:extLst>
              <a:ext uri="{FF2B5EF4-FFF2-40B4-BE49-F238E27FC236}">
                <a16:creationId xmlns:a16="http://schemas.microsoft.com/office/drawing/2014/main" id="{60323860-CDDB-460B-9929-60AE0A2EEE44}"/>
              </a:ext>
            </a:extLst>
          </p:cNvPr>
          <p:cNvSpPr>
            <a:spLocks/>
          </p:cNvSpPr>
          <p:nvPr>
            <p:custDataLst>
              <p:tags r:id="rId17"/>
            </p:custDataLst>
          </p:nvPr>
        </p:nvSpPr>
        <p:spPr bwMode="auto">
          <a:xfrm>
            <a:off x="6238742" y="1548176"/>
            <a:ext cx="4208208" cy="1180536"/>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1" name="Freeform 23">
            <a:extLst>
              <a:ext uri="{FF2B5EF4-FFF2-40B4-BE49-F238E27FC236}">
                <a16:creationId xmlns:a16="http://schemas.microsoft.com/office/drawing/2014/main" id="{1C9772A2-F0EC-433E-84FE-FB8429257B6F}"/>
              </a:ext>
            </a:extLst>
          </p:cNvPr>
          <p:cNvSpPr>
            <a:spLocks/>
          </p:cNvSpPr>
          <p:nvPr>
            <p:custDataLst>
              <p:tags r:id="rId18"/>
            </p:custDataLst>
          </p:nvPr>
        </p:nvSpPr>
        <p:spPr bwMode="auto">
          <a:xfrm>
            <a:off x="5227553" y="2632804"/>
            <a:ext cx="385734" cy="272029"/>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2" name="Freeform 24">
            <a:extLst>
              <a:ext uri="{FF2B5EF4-FFF2-40B4-BE49-F238E27FC236}">
                <a16:creationId xmlns:a16="http://schemas.microsoft.com/office/drawing/2014/main" id="{DDCE7EA3-5815-4376-8398-80F8E74519D2}"/>
              </a:ext>
            </a:extLst>
          </p:cNvPr>
          <p:cNvSpPr>
            <a:spLocks/>
          </p:cNvSpPr>
          <p:nvPr>
            <p:custDataLst>
              <p:tags r:id="rId19"/>
            </p:custDataLst>
          </p:nvPr>
        </p:nvSpPr>
        <p:spPr bwMode="auto">
          <a:xfrm>
            <a:off x="8840815" y="3443661"/>
            <a:ext cx="285486" cy="500465"/>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FF0000"/>
          </a:solidFill>
          <a:ln w="9525" cmpd="sng">
            <a:solidFill>
              <a:srgbClr val="FFFFFF"/>
            </a:solidFill>
            <a:prstDash val="solid"/>
            <a:round/>
            <a:headEnd/>
            <a:tailEnd/>
          </a:ln>
        </p:spPr>
        <p:txBody>
          <a:bodyPr/>
          <a:lstStyle/>
          <a:p>
            <a:endParaRPr lang="en-GB"/>
          </a:p>
        </p:txBody>
      </p:sp>
      <p:sp>
        <p:nvSpPr>
          <p:cNvPr id="2073" name="Freeform 25">
            <a:extLst>
              <a:ext uri="{FF2B5EF4-FFF2-40B4-BE49-F238E27FC236}">
                <a16:creationId xmlns:a16="http://schemas.microsoft.com/office/drawing/2014/main" id="{815C25BE-4C12-498C-822E-6255ACD64DFC}"/>
              </a:ext>
            </a:extLst>
          </p:cNvPr>
          <p:cNvSpPr>
            <a:spLocks/>
          </p:cNvSpPr>
          <p:nvPr>
            <p:custDataLst>
              <p:tags r:id="rId20"/>
            </p:custDataLst>
          </p:nvPr>
        </p:nvSpPr>
        <p:spPr bwMode="auto">
          <a:xfrm>
            <a:off x="3499376" y="6066300"/>
            <a:ext cx="32690" cy="62776"/>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074" name="Line 26" descr="Horizontal dunkel">
            <a:extLst>
              <a:ext uri="{FF2B5EF4-FFF2-40B4-BE49-F238E27FC236}">
                <a16:creationId xmlns:a16="http://schemas.microsoft.com/office/drawing/2014/main" id="{A4FAB9D1-2D9F-49CE-8472-F95A88145CB1}"/>
              </a:ext>
            </a:extLst>
          </p:cNvPr>
          <p:cNvSpPr>
            <a:spLocks noChangeShapeType="1"/>
          </p:cNvSpPr>
          <p:nvPr>
            <p:custDataLst>
              <p:tags r:id="rId21"/>
            </p:custDataLst>
          </p:nvPr>
        </p:nvSpPr>
        <p:spPr bwMode="auto">
          <a:xfrm>
            <a:off x="1387645" y="2685118"/>
            <a:ext cx="4359" cy="10463"/>
          </a:xfrm>
          <a:prstGeom prst="line">
            <a:avLst/>
          </a:prstGeom>
          <a:noFill/>
          <a:ln w="9525">
            <a:solidFill>
              <a:srgbClr val="FFFFFF"/>
            </a:solidFill>
            <a:round/>
            <a:headEnd/>
            <a:tailEnd/>
          </a:ln>
        </p:spPr>
        <p:txBody>
          <a:bodyPr/>
          <a:lstStyle/>
          <a:p>
            <a:endParaRPr lang="en-GB"/>
          </a:p>
        </p:txBody>
      </p:sp>
      <p:sp>
        <p:nvSpPr>
          <p:cNvPr id="2075" name="Freeform 27">
            <a:extLst>
              <a:ext uri="{FF2B5EF4-FFF2-40B4-BE49-F238E27FC236}">
                <a16:creationId xmlns:a16="http://schemas.microsoft.com/office/drawing/2014/main" id="{FEEDCF01-22E6-4BFD-A54B-81FF506172F6}"/>
              </a:ext>
            </a:extLst>
          </p:cNvPr>
          <p:cNvSpPr>
            <a:spLocks/>
          </p:cNvSpPr>
          <p:nvPr>
            <p:custDataLst>
              <p:tags r:id="rId22"/>
            </p:custDataLst>
          </p:nvPr>
        </p:nvSpPr>
        <p:spPr bwMode="auto">
          <a:xfrm>
            <a:off x="1392003" y="2681630"/>
            <a:ext cx="4359" cy="61032"/>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076" name="Freeform 28">
            <a:extLst>
              <a:ext uri="{FF2B5EF4-FFF2-40B4-BE49-F238E27FC236}">
                <a16:creationId xmlns:a16="http://schemas.microsoft.com/office/drawing/2014/main" id="{A7BB4E0F-096B-4749-8BA2-8CB8E8A21F71}"/>
              </a:ext>
            </a:extLst>
          </p:cNvPr>
          <p:cNvSpPr>
            <a:spLocks/>
          </p:cNvSpPr>
          <p:nvPr>
            <p:custDataLst>
              <p:tags r:id="rId23"/>
            </p:custDataLst>
          </p:nvPr>
        </p:nvSpPr>
        <p:spPr bwMode="auto">
          <a:xfrm>
            <a:off x="1359313" y="2740918"/>
            <a:ext cx="32690" cy="62776"/>
          </a:xfrm>
          <a:custGeom>
            <a:avLst/>
            <a:gdLst>
              <a:gd name="T0" fmla="*/ 0 w 47"/>
              <a:gd name="T1" fmla="*/ 24 h 67"/>
              <a:gd name="T2" fmla="*/ 0 w 47"/>
              <a:gd name="T3" fmla="*/ 30 h 67"/>
              <a:gd name="T4" fmla="*/ 2 w 47"/>
              <a:gd name="T5" fmla="*/ 36 h 67"/>
              <a:gd name="T6" fmla="*/ 3 w 47"/>
              <a:gd name="T7" fmla="*/ 42 h 67"/>
              <a:gd name="T8" fmla="*/ 5 w 47"/>
              <a:gd name="T9" fmla="*/ 47 h 67"/>
              <a:gd name="T10" fmla="*/ 9 w 47"/>
              <a:gd name="T11" fmla="*/ 58 h 67"/>
              <a:gd name="T12" fmla="*/ 14 w 47"/>
              <a:gd name="T13" fmla="*/ 67 h 67"/>
              <a:gd name="T14" fmla="*/ 47 w 47"/>
              <a:gd name="T15" fmla="*/ 67 h 67"/>
              <a:gd name="T16" fmla="*/ 47 w 47"/>
              <a:gd name="T17" fmla="*/ 0 h 67"/>
              <a:gd name="T18" fmla="*/ 36 w 47"/>
              <a:gd name="T19" fmla="*/ 2 h 67"/>
              <a:gd name="T20" fmla="*/ 26 w 47"/>
              <a:gd name="T21" fmla="*/ 4 h 67"/>
              <a:gd name="T22" fmla="*/ 18 w 47"/>
              <a:gd name="T23" fmla="*/ 7 h 67"/>
              <a:gd name="T24" fmla="*/ 11 w 47"/>
              <a:gd name="T25" fmla="*/ 9 h 67"/>
              <a:gd name="T26" fmla="*/ 6 w 47"/>
              <a:gd name="T27" fmla="*/ 12 h 67"/>
              <a:gd name="T28" fmla="*/ 3 w 47"/>
              <a:gd name="T29" fmla="*/ 16 h 67"/>
              <a:gd name="T30" fmla="*/ 0 w 47"/>
              <a:gd name="T31" fmla="*/ 20 h 67"/>
              <a:gd name="T32" fmla="*/ 0 w 47"/>
              <a:gd name="T3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077" name="Freeform 29">
            <a:extLst>
              <a:ext uri="{FF2B5EF4-FFF2-40B4-BE49-F238E27FC236}">
                <a16:creationId xmlns:a16="http://schemas.microsoft.com/office/drawing/2014/main" id="{6F9CAB42-0EAB-4FF3-983B-C40B20A72C5E}"/>
              </a:ext>
            </a:extLst>
          </p:cNvPr>
          <p:cNvSpPr>
            <a:spLocks/>
          </p:cNvSpPr>
          <p:nvPr>
            <p:custDataLst>
              <p:tags r:id="rId24"/>
            </p:custDataLst>
          </p:nvPr>
        </p:nvSpPr>
        <p:spPr bwMode="auto">
          <a:xfrm>
            <a:off x="3179019" y="2735686"/>
            <a:ext cx="67557" cy="62776"/>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2078" name="Freeform 30">
            <a:extLst>
              <a:ext uri="{FF2B5EF4-FFF2-40B4-BE49-F238E27FC236}">
                <a16:creationId xmlns:a16="http://schemas.microsoft.com/office/drawing/2014/main" id="{7255383E-8EF7-4500-935D-0ABFF9A0D5B6}"/>
              </a:ext>
            </a:extLst>
          </p:cNvPr>
          <p:cNvSpPr>
            <a:spLocks/>
          </p:cNvSpPr>
          <p:nvPr>
            <p:custDataLst>
              <p:tags r:id="rId25"/>
            </p:custDataLst>
          </p:nvPr>
        </p:nvSpPr>
        <p:spPr bwMode="auto">
          <a:xfrm>
            <a:off x="6938295" y="2249174"/>
            <a:ext cx="1200789" cy="496976"/>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a:p>
        </p:txBody>
      </p:sp>
      <p:sp>
        <p:nvSpPr>
          <p:cNvPr id="2079" name="Freeform 31">
            <a:extLst>
              <a:ext uri="{FF2B5EF4-FFF2-40B4-BE49-F238E27FC236}">
                <a16:creationId xmlns:a16="http://schemas.microsoft.com/office/drawing/2014/main" id="{E073C8B6-F69D-4A65-A2C2-573EB4BC8F82}"/>
              </a:ext>
            </a:extLst>
          </p:cNvPr>
          <p:cNvSpPr>
            <a:spLocks/>
          </p:cNvSpPr>
          <p:nvPr>
            <p:custDataLst>
              <p:tags r:id="rId26"/>
            </p:custDataLst>
          </p:nvPr>
        </p:nvSpPr>
        <p:spPr bwMode="auto">
          <a:xfrm>
            <a:off x="7254293" y="2582234"/>
            <a:ext cx="562257" cy="273774"/>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a:p>
        </p:txBody>
      </p:sp>
      <p:sp>
        <p:nvSpPr>
          <p:cNvPr id="2080" name="Freeform 32">
            <a:extLst>
              <a:ext uri="{FF2B5EF4-FFF2-40B4-BE49-F238E27FC236}">
                <a16:creationId xmlns:a16="http://schemas.microsoft.com/office/drawing/2014/main" id="{1EEBBDDA-2AC8-4259-9F46-9C5645CDE4E6}"/>
              </a:ext>
            </a:extLst>
          </p:cNvPr>
          <p:cNvSpPr>
            <a:spLocks/>
          </p:cNvSpPr>
          <p:nvPr>
            <p:custDataLst>
              <p:tags r:id="rId27"/>
            </p:custDataLst>
          </p:nvPr>
        </p:nvSpPr>
        <p:spPr bwMode="auto">
          <a:xfrm>
            <a:off x="5617646" y="3684302"/>
            <a:ext cx="407528" cy="317367"/>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GB"/>
          </a:p>
        </p:txBody>
      </p:sp>
      <p:sp>
        <p:nvSpPr>
          <p:cNvPr id="2081" name="Freeform 33">
            <a:extLst>
              <a:ext uri="{FF2B5EF4-FFF2-40B4-BE49-F238E27FC236}">
                <a16:creationId xmlns:a16="http://schemas.microsoft.com/office/drawing/2014/main" id="{8E6A3311-D39D-4389-9FFB-4FCEC575942E}"/>
              </a:ext>
            </a:extLst>
          </p:cNvPr>
          <p:cNvSpPr>
            <a:spLocks/>
          </p:cNvSpPr>
          <p:nvPr>
            <p:custDataLst>
              <p:tags r:id="rId28"/>
            </p:custDataLst>
          </p:nvPr>
        </p:nvSpPr>
        <p:spPr bwMode="auto">
          <a:xfrm>
            <a:off x="6774848" y="3536080"/>
            <a:ext cx="209212" cy="186584"/>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a:p>
        </p:txBody>
      </p:sp>
      <p:sp>
        <p:nvSpPr>
          <p:cNvPr id="2082" name="Freeform 34">
            <a:extLst>
              <a:ext uri="{FF2B5EF4-FFF2-40B4-BE49-F238E27FC236}">
                <a16:creationId xmlns:a16="http://schemas.microsoft.com/office/drawing/2014/main" id="{D57E0226-7ECE-4A25-8B04-9BAEAAE7B6C4}"/>
              </a:ext>
            </a:extLst>
          </p:cNvPr>
          <p:cNvSpPr>
            <a:spLocks/>
          </p:cNvSpPr>
          <p:nvPr>
            <p:custDataLst>
              <p:tags r:id="rId29"/>
            </p:custDataLst>
          </p:nvPr>
        </p:nvSpPr>
        <p:spPr bwMode="auto">
          <a:xfrm>
            <a:off x="6036069" y="2442732"/>
            <a:ext cx="172165" cy="62776"/>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3" name="Freeform 35">
            <a:extLst>
              <a:ext uri="{FF2B5EF4-FFF2-40B4-BE49-F238E27FC236}">
                <a16:creationId xmlns:a16="http://schemas.microsoft.com/office/drawing/2014/main" id="{50B14D53-F0BF-4132-9B53-CFFE2B53E84B}"/>
              </a:ext>
            </a:extLst>
          </p:cNvPr>
          <p:cNvSpPr>
            <a:spLocks/>
          </p:cNvSpPr>
          <p:nvPr>
            <p:custDataLst>
              <p:tags r:id="rId30"/>
            </p:custDataLst>
          </p:nvPr>
        </p:nvSpPr>
        <p:spPr bwMode="auto">
          <a:xfrm>
            <a:off x="7221602" y="3234406"/>
            <a:ext cx="26151" cy="62776"/>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GB"/>
          </a:p>
        </p:txBody>
      </p:sp>
      <p:sp>
        <p:nvSpPr>
          <p:cNvPr id="2084" name="Freeform 36">
            <a:extLst>
              <a:ext uri="{FF2B5EF4-FFF2-40B4-BE49-F238E27FC236}">
                <a16:creationId xmlns:a16="http://schemas.microsoft.com/office/drawing/2014/main" id="{69D5E585-BC67-4819-90E6-E089445C7E1A}"/>
              </a:ext>
            </a:extLst>
          </p:cNvPr>
          <p:cNvSpPr>
            <a:spLocks/>
          </p:cNvSpPr>
          <p:nvPr>
            <p:custDataLst>
              <p:tags r:id="rId31"/>
            </p:custDataLst>
          </p:nvPr>
        </p:nvSpPr>
        <p:spPr bwMode="auto">
          <a:xfrm>
            <a:off x="7385050" y="3239638"/>
            <a:ext cx="19613" cy="62776"/>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a:p>
        </p:txBody>
      </p:sp>
      <p:sp>
        <p:nvSpPr>
          <p:cNvPr id="2085" name="Freeform 37">
            <a:extLst>
              <a:ext uri="{FF2B5EF4-FFF2-40B4-BE49-F238E27FC236}">
                <a16:creationId xmlns:a16="http://schemas.microsoft.com/office/drawing/2014/main" id="{31348EA8-4D6E-4552-AA9F-5F7F5B438D09}"/>
              </a:ext>
            </a:extLst>
          </p:cNvPr>
          <p:cNvSpPr>
            <a:spLocks/>
          </p:cNvSpPr>
          <p:nvPr>
            <p:custDataLst>
              <p:tags r:id="rId32"/>
            </p:custDataLst>
          </p:nvPr>
        </p:nvSpPr>
        <p:spPr bwMode="auto">
          <a:xfrm>
            <a:off x="9427043" y="3965049"/>
            <a:ext cx="61020" cy="62776"/>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a:p>
        </p:txBody>
      </p:sp>
      <p:grpSp>
        <p:nvGrpSpPr>
          <p:cNvPr id="2086" name="Group 38">
            <a:extLst>
              <a:ext uri="{FF2B5EF4-FFF2-40B4-BE49-F238E27FC236}">
                <a16:creationId xmlns:a16="http://schemas.microsoft.com/office/drawing/2014/main" id="{42BC126B-D126-4110-9BAD-762C33FCD6F2}"/>
              </a:ext>
            </a:extLst>
          </p:cNvPr>
          <p:cNvGrpSpPr>
            <a:grpSpLocks/>
          </p:cNvGrpSpPr>
          <p:nvPr>
            <p:custDataLst>
              <p:tags r:id="rId33"/>
            </p:custDataLst>
          </p:nvPr>
        </p:nvGrpSpPr>
        <p:grpSpPr bwMode="auto">
          <a:xfrm>
            <a:off x="3732560" y="5951212"/>
            <a:ext cx="89350" cy="61033"/>
            <a:chOff x="1654" y="3671"/>
            <a:chExt cx="49" cy="17"/>
          </a:xfrm>
        </p:grpSpPr>
        <p:sp>
          <p:nvSpPr>
            <p:cNvPr id="2087" name="Freeform 39">
              <a:extLst>
                <a:ext uri="{FF2B5EF4-FFF2-40B4-BE49-F238E27FC236}">
                  <a16:creationId xmlns:a16="http://schemas.microsoft.com/office/drawing/2014/main" id="{69EA5667-EFDA-409E-80A5-2E8297A3AC6F}"/>
                </a:ext>
              </a:extLst>
            </p:cNvPr>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GB"/>
            </a:p>
          </p:txBody>
        </p:sp>
        <p:sp>
          <p:nvSpPr>
            <p:cNvPr id="2088" name="Freeform 40">
              <a:extLst>
                <a:ext uri="{FF2B5EF4-FFF2-40B4-BE49-F238E27FC236}">
                  <a16:creationId xmlns:a16="http://schemas.microsoft.com/office/drawing/2014/main" id="{F80E1E8F-C96B-45B0-94E8-76CCADA18A74}"/>
                </a:ext>
              </a:extLst>
            </p:cNvPr>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089" name="Freeform 41">
            <a:extLst>
              <a:ext uri="{FF2B5EF4-FFF2-40B4-BE49-F238E27FC236}">
                <a16:creationId xmlns:a16="http://schemas.microsoft.com/office/drawing/2014/main" id="{124D3EAB-FF40-40C5-97A1-1CC5E2417DC6}"/>
              </a:ext>
            </a:extLst>
          </p:cNvPr>
          <p:cNvSpPr>
            <a:spLocks/>
          </p:cNvSpPr>
          <p:nvPr>
            <p:custDataLst>
              <p:tags r:id="rId34"/>
            </p:custDataLst>
          </p:nvPr>
        </p:nvSpPr>
        <p:spPr bwMode="auto">
          <a:xfrm>
            <a:off x="3248757" y="3529106"/>
            <a:ext cx="43586" cy="64519"/>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a:p>
        </p:txBody>
      </p:sp>
      <p:sp>
        <p:nvSpPr>
          <p:cNvPr id="2090" name="Freeform 42">
            <a:extLst>
              <a:ext uri="{FF2B5EF4-FFF2-40B4-BE49-F238E27FC236}">
                <a16:creationId xmlns:a16="http://schemas.microsoft.com/office/drawing/2014/main" id="{7CC5AACA-6738-4316-8EDE-D547378CD5E7}"/>
              </a:ext>
            </a:extLst>
          </p:cNvPr>
          <p:cNvSpPr>
            <a:spLocks/>
          </p:cNvSpPr>
          <p:nvPr>
            <p:custDataLst>
              <p:tags r:id="rId35"/>
            </p:custDataLst>
          </p:nvPr>
        </p:nvSpPr>
        <p:spPr bwMode="auto">
          <a:xfrm>
            <a:off x="3325031" y="3536081"/>
            <a:ext cx="2180" cy="64519"/>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a:p>
        </p:txBody>
      </p:sp>
      <p:sp>
        <p:nvSpPr>
          <p:cNvPr id="2091" name="Freeform 43">
            <a:extLst>
              <a:ext uri="{FF2B5EF4-FFF2-40B4-BE49-F238E27FC236}">
                <a16:creationId xmlns:a16="http://schemas.microsoft.com/office/drawing/2014/main" id="{3FF41DC5-FC12-46CA-BBD2-512A389F88FC}"/>
              </a:ext>
            </a:extLst>
          </p:cNvPr>
          <p:cNvSpPr>
            <a:spLocks/>
          </p:cNvSpPr>
          <p:nvPr>
            <p:custDataLst>
              <p:tags r:id="rId36"/>
            </p:custDataLst>
          </p:nvPr>
        </p:nvSpPr>
        <p:spPr bwMode="auto">
          <a:xfrm>
            <a:off x="3342466" y="3537824"/>
            <a:ext cx="8717" cy="64520"/>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92" name="Freeform 44">
            <a:extLst>
              <a:ext uri="{FF2B5EF4-FFF2-40B4-BE49-F238E27FC236}">
                <a16:creationId xmlns:a16="http://schemas.microsoft.com/office/drawing/2014/main" id="{1E691752-BECD-4021-A027-B69122FA4BF1}"/>
              </a:ext>
            </a:extLst>
          </p:cNvPr>
          <p:cNvSpPr>
            <a:spLocks/>
          </p:cNvSpPr>
          <p:nvPr>
            <p:custDataLst>
              <p:tags r:id="rId37"/>
            </p:custDataLst>
          </p:nvPr>
        </p:nvSpPr>
        <p:spPr bwMode="auto">
          <a:xfrm>
            <a:off x="3362081" y="3527361"/>
            <a:ext cx="10896" cy="62776"/>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093" name="Freeform 45">
            <a:extLst>
              <a:ext uri="{FF2B5EF4-FFF2-40B4-BE49-F238E27FC236}">
                <a16:creationId xmlns:a16="http://schemas.microsoft.com/office/drawing/2014/main" id="{60D2B635-EB4B-48B4-B00A-DB3D41FD1A8A}"/>
              </a:ext>
            </a:extLst>
          </p:cNvPr>
          <p:cNvSpPr>
            <a:spLocks/>
          </p:cNvSpPr>
          <p:nvPr>
            <p:custDataLst>
              <p:tags r:id="rId38"/>
            </p:custDataLst>
          </p:nvPr>
        </p:nvSpPr>
        <p:spPr bwMode="auto">
          <a:xfrm>
            <a:off x="3333750" y="3518644"/>
            <a:ext cx="15256" cy="64519"/>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94" name="Freeform 46">
            <a:extLst>
              <a:ext uri="{FF2B5EF4-FFF2-40B4-BE49-F238E27FC236}">
                <a16:creationId xmlns:a16="http://schemas.microsoft.com/office/drawing/2014/main" id="{8FF23083-9D08-43B0-92BA-E6448A74DCEE}"/>
              </a:ext>
            </a:extLst>
          </p:cNvPr>
          <p:cNvSpPr>
            <a:spLocks/>
          </p:cNvSpPr>
          <p:nvPr>
            <p:custDataLst>
              <p:tags r:id="rId39"/>
            </p:custDataLst>
          </p:nvPr>
        </p:nvSpPr>
        <p:spPr bwMode="auto">
          <a:xfrm>
            <a:off x="3401308" y="3550032"/>
            <a:ext cx="19613" cy="66264"/>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a:p>
        </p:txBody>
      </p:sp>
      <p:sp>
        <p:nvSpPr>
          <p:cNvPr id="2095" name="Line 47">
            <a:extLst>
              <a:ext uri="{FF2B5EF4-FFF2-40B4-BE49-F238E27FC236}">
                <a16:creationId xmlns:a16="http://schemas.microsoft.com/office/drawing/2014/main" id="{53474396-3674-4250-A12E-B89A638B5604}"/>
              </a:ext>
            </a:extLst>
          </p:cNvPr>
          <p:cNvSpPr>
            <a:spLocks noChangeShapeType="1"/>
          </p:cNvSpPr>
          <p:nvPr>
            <p:custDataLst>
              <p:tags r:id="rId40"/>
            </p:custDataLst>
          </p:nvPr>
        </p:nvSpPr>
        <p:spPr bwMode="auto">
          <a:xfrm flipH="1" flipV="1">
            <a:off x="3412203" y="3546544"/>
            <a:ext cx="8717" cy="1046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6" name="Line 48">
            <a:extLst>
              <a:ext uri="{FF2B5EF4-FFF2-40B4-BE49-F238E27FC236}">
                <a16:creationId xmlns:a16="http://schemas.microsoft.com/office/drawing/2014/main" id="{6E3E0A38-4715-43C3-B570-38295F255A63}"/>
              </a:ext>
            </a:extLst>
          </p:cNvPr>
          <p:cNvSpPr>
            <a:spLocks noChangeShapeType="1"/>
          </p:cNvSpPr>
          <p:nvPr>
            <p:custDataLst>
              <p:tags r:id="rId41"/>
            </p:custDataLst>
          </p:nvPr>
        </p:nvSpPr>
        <p:spPr bwMode="auto">
          <a:xfrm flipH="1">
            <a:off x="3412203" y="3574443"/>
            <a:ext cx="8717" cy="1220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7" name="Freeform 49">
            <a:extLst>
              <a:ext uri="{FF2B5EF4-FFF2-40B4-BE49-F238E27FC236}">
                <a16:creationId xmlns:a16="http://schemas.microsoft.com/office/drawing/2014/main" id="{D4A77E39-EAA7-4C18-B9AE-5CF9F0DEA9C4}"/>
              </a:ext>
            </a:extLst>
          </p:cNvPr>
          <p:cNvSpPr>
            <a:spLocks/>
          </p:cNvSpPr>
          <p:nvPr>
            <p:custDataLst>
              <p:tags r:id="rId42"/>
            </p:custDataLst>
          </p:nvPr>
        </p:nvSpPr>
        <p:spPr bwMode="auto">
          <a:xfrm>
            <a:off x="3412204" y="3569212"/>
            <a:ext cx="15256" cy="64520"/>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098" name="Freeform 50">
            <a:extLst>
              <a:ext uri="{FF2B5EF4-FFF2-40B4-BE49-F238E27FC236}">
                <a16:creationId xmlns:a16="http://schemas.microsoft.com/office/drawing/2014/main" id="{59BA91AD-CD81-4C50-8CB5-E2BD4113076C}"/>
              </a:ext>
            </a:extLst>
          </p:cNvPr>
          <p:cNvSpPr>
            <a:spLocks/>
          </p:cNvSpPr>
          <p:nvPr>
            <p:custDataLst>
              <p:tags r:id="rId43"/>
            </p:custDataLst>
          </p:nvPr>
        </p:nvSpPr>
        <p:spPr bwMode="auto">
          <a:xfrm>
            <a:off x="3420921" y="3600601"/>
            <a:ext cx="23973" cy="61033"/>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a:p>
        </p:txBody>
      </p:sp>
      <p:sp>
        <p:nvSpPr>
          <p:cNvPr id="2099" name="Freeform 51">
            <a:extLst>
              <a:ext uri="{FF2B5EF4-FFF2-40B4-BE49-F238E27FC236}">
                <a16:creationId xmlns:a16="http://schemas.microsoft.com/office/drawing/2014/main" id="{6D34210A-C465-47ED-AAA7-C1BEF438B3E1}"/>
              </a:ext>
            </a:extLst>
          </p:cNvPr>
          <p:cNvSpPr>
            <a:spLocks/>
          </p:cNvSpPr>
          <p:nvPr>
            <p:custDataLst>
              <p:tags r:id="rId44"/>
            </p:custDataLst>
          </p:nvPr>
        </p:nvSpPr>
        <p:spPr bwMode="auto">
          <a:xfrm>
            <a:off x="3429638" y="3652913"/>
            <a:ext cx="21793" cy="62776"/>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0" name="Freeform 52">
            <a:extLst>
              <a:ext uri="{FF2B5EF4-FFF2-40B4-BE49-F238E27FC236}">
                <a16:creationId xmlns:a16="http://schemas.microsoft.com/office/drawing/2014/main" id="{C1D835F4-82F5-46F8-9C56-32EC0CADA445}"/>
              </a:ext>
            </a:extLst>
          </p:cNvPr>
          <p:cNvSpPr>
            <a:spLocks/>
          </p:cNvSpPr>
          <p:nvPr>
            <p:custDataLst>
              <p:tags r:id="rId45"/>
            </p:custDataLst>
          </p:nvPr>
        </p:nvSpPr>
        <p:spPr bwMode="auto">
          <a:xfrm>
            <a:off x="3442714" y="3680813"/>
            <a:ext cx="4359" cy="62776"/>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a:p>
        </p:txBody>
      </p:sp>
      <p:sp>
        <p:nvSpPr>
          <p:cNvPr id="2101" name="Freeform 53">
            <a:extLst>
              <a:ext uri="{FF2B5EF4-FFF2-40B4-BE49-F238E27FC236}">
                <a16:creationId xmlns:a16="http://schemas.microsoft.com/office/drawing/2014/main" id="{51070700-A658-42E9-BAF4-E50987F9D92B}"/>
              </a:ext>
            </a:extLst>
          </p:cNvPr>
          <p:cNvSpPr>
            <a:spLocks/>
          </p:cNvSpPr>
          <p:nvPr>
            <p:custDataLst>
              <p:tags r:id="rId46"/>
            </p:custDataLst>
          </p:nvPr>
        </p:nvSpPr>
        <p:spPr bwMode="auto">
          <a:xfrm>
            <a:off x="3473223" y="3713946"/>
            <a:ext cx="2180" cy="61032"/>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2" name="Freeform 54">
            <a:extLst>
              <a:ext uri="{FF2B5EF4-FFF2-40B4-BE49-F238E27FC236}">
                <a16:creationId xmlns:a16="http://schemas.microsoft.com/office/drawing/2014/main" id="{993380F6-2165-47E5-9701-D95DF5360FBC}"/>
              </a:ext>
            </a:extLst>
          </p:cNvPr>
          <p:cNvSpPr>
            <a:spLocks/>
          </p:cNvSpPr>
          <p:nvPr>
            <p:custDataLst>
              <p:tags r:id="rId47"/>
            </p:custDataLst>
          </p:nvPr>
        </p:nvSpPr>
        <p:spPr bwMode="auto">
          <a:xfrm>
            <a:off x="3420921" y="3727897"/>
            <a:ext cx="21793" cy="64519"/>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03" name="Freeform 55">
            <a:extLst>
              <a:ext uri="{FF2B5EF4-FFF2-40B4-BE49-F238E27FC236}">
                <a16:creationId xmlns:a16="http://schemas.microsoft.com/office/drawing/2014/main" id="{5C39F99D-D4E1-4B97-BB93-72B9626EAB3B}"/>
              </a:ext>
            </a:extLst>
          </p:cNvPr>
          <p:cNvSpPr>
            <a:spLocks/>
          </p:cNvSpPr>
          <p:nvPr>
            <p:custDataLst>
              <p:tags r:id="rId48"/>
            </p:custDataLst>
          </p:nvPr>
        </p:nvSpPr>
        <p:spPr bwMode="auto">
          <a:xfrm>
            <a:off x="3401307" y="3799390"/>
            <a:ext cx="32689" cy="62776"/>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2104" name="Freeform 56">
            <a:extLst>
              <a:ext uri="{FF2B5EF4-FFF2-40B4-BE49-F238E27FC236}">
                <a16:creationId xmlns:a16="http://schemas.microsoft.com/office/drawing/2014/main" id="{93FCF891-78B7-4FE2-ADA5-C74169D49856}"/>
              </a:ext>
            </a:extLst>
          </p:cNvPr>
          <p:cNvSpPr>
            <a:spLocks/>
          </p:cNvSpPr>
          <p:nvPr>
            <p:custDataLst>
              <p:tags r:id="rId49"/>
            </p:custDataLst>
          </p:nvPr>
        </p:nvSpPr>
        <p:spPr bwMode="auto">
          <a:xfrm>
            <a:off x="3427459" y="3773234"/>
            <a:ext cx="17434" cy="62776"/>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5" name="Freeform 57">
            <a:extLst>
              <a:ext uri="{FF2B5EF4-FFF2-40B4-BE49-F238E27FC236}">
                <a16:creationId xmlns:a16="http://schemas.microsoft.com/office/drawing/2014/main" id="{B0B7FA59-5D72-4554-8E1C-14712C8392A3}"/>
              </a:ext>
            </a:extLst>
          </p:cNvPr>
          <p:cNvSpPr>
            <a:spLocks/>
          </p:cNvSpPr>
          <p:nvPr>
            <p:custDataLst>
              <p:tags r:id="rId50"/>
            </p:custDataLst>
          </p:nvPr>
        </p:nvSpPr>
        <p:spPr bwMode="auto">
          <a:xfrm>
            <a:off x="2717011" y="3412272"/>
            <a:ext cx="21793" cy="62776"/>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06" name="Group 58">
            <a:extLst>
              <a:ext uri="{FF2B5EF4-FFF2-40B4-BE49-F238E27FC236}">
                <a16:creationId xmlns:a16="http://schemas.microsoft.com/office/drawing/2014/main" id="{3C804043-A060-4F81-A678-164F3296A3A2}"/>
              </a:ext>
            </a:extLst>
          </p:cNvPr>
          <p:cNvGrpSpPr>
            <a:grpSpLocks/>
          </p:cNvGrpSpPr>
          <p:nvPr>
            <p:custDataLst>
              <p:tags r:id="rId51"/>
            </p:custDataLst>
          </p:nvPr>
        </p:nvGrpSpPr>
        <p:grpSpPr bwMode="auto">
          <a:xfrm>
            <a:off x="2889175" y="3229176"/>
            <a:ext cx="180882" cy="214484"/>
            <a:chOff x="1199" y="2121"/>
            <a:chExt cx="97" cy="123"/>
          </a:xfrm>
        </p:grpSpPr>
        <p:sp>
          <p:nvSpPr>
            <p:cNvPr id="2107" name="Freeform 59">
              <a:extLst>
                <a:ext uri="{FF2B5EF4-FFF2-40B4-BE49-F238E27FC236}">
                  <a16:creationId xmlns:a16="http://schemas.microsoft.com/office/drawing/2014/main" id="{606EB441-8F7F-49C2-A3DE-E26A35451759}"/>
                </a:ext>
              </a:extLst>
            </p:cNvPr>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GB"/>
            </a:p>
          </p:txBody>
        </p:sp>
        <p:sp>
          <p:nvSpPr>
            <p:cNvPr id="2108" name="Freeform 60">
              <a:extLst>
                <a:ext uri="{FF2B5EF4-FFF2-40B4-BE49-F238E27FC236}">
                  <a16:creationId xmlns:a16="http://schemas.microsoft.com/office/drawing/2014/main" id="{CB808296-1774-45E9-86C2-04F3518EA5AF}"/>
                </a:ext>
              </a:extLst>
            </p:cNvPr>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9" name="Freeform 61">
              <a:extLst>
                <a:ext uri="{FF2B5EF4-FFF2-40B4-BE49-F238E27FC236}">
                  <a16:creationId xmlns:a16="http://schemas.microsoft.com/office/drawing/2014/main" id="{B3571C87-8546-4524-8677-9A1814786917}"/>
                </a:ext>
              </a:extLst>
            </p:cNvPr>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2110" name="Freeform 62">
              <a:extLst>
                <a:ext uri="{FF2B5EF4-FFF2-40B4-BE49-F238E27FC236}">
                  <a16:creationId xmlns:a16="http://schemas.microsoft.com/office/drawing/2014/main" id="{26F128C4-5C8D-47C1-8126-8D2317428FE7}"/>
                </a:ext>
              </a:extLst>
            </p:cNvPr>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GB"/>
            </a:p>
          </p:txBody>
        </p:sp>
        <p:sp>
          <p:nvSpPr>
            <p:cNvPr id="2111" name="Freeform 63">
              <a:extLst>
                <a:ext uri="{FF2B5EF4-FFF2-40B4-BE49-F238E27FC236}">
                  <a16:creationId xmlns:a16="http://schemas.microsoft.com/office/drawing/2014/main" id="{AE1BB93E-FF3B-4741-AA63-B20D7FF256FC}"/>
                </a:ext>
              </a:extLst>
            </p:cNvPr>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12" name="Freeform 64">
              <a:extLst>
                <a:ext uri="{FF2B5EF4-FFF2-40B4-BE49-F238E27FC236}">
                  <a16:creationId xmlns:a16="http://schemas.microsoft.com/office/drawing/2014/main" id="{F09DC28A-F992-4BD5-B50D-38CC7A70DADC}"/>
                </a:ext>
              </a:extLst>
            </p:cNvPr>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13" name="Freeform 65">
              <a:extLst>
                <a:ext uri="{FF2B5EF4-FFF2-40B4-BE49-F238E27FC236}">
                  <a16:creationId xmlns:a16="http://schemas.microsoft.com/office/drawing/2014/main" id="{A6BBB86A-0CA1-47AE-8899-2D3E678E5D3A}"/>
                </a:ext>
              </a:extLst>
            </p:cNvPr>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14" name="Freeform 66">
              <a:extLst>
                <a:ext uri="{FF2B5EF4-FFF2-40B4-BE49-F238E27FC236}">
                  <a16:creationId xmlns:a16="http://schemas.microsoft.com/office/drawing/2014/main" id="{39091BA0-5696-4997-8F53-9A5C74DE9BD6}"/>
                </a:ext>
              </a:extLst>
            </p:cNvPr>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GB"/>
            </a:p>
          </p:txBody>
        </p:sp>
        <p:sp>
          <p:nvSpPr>
            <p:cNvPr id="2115" name="Freeform 67">
              <a:extLst>
                <a:ext uri="{FF2B5EF4-FFF2-40B4-BE49-F238E27FC236}">
                  <a16:creationId xmlns:a16="http://schemas.microsoft.com/office/drawing/2014/main" id="{0EE6CE38-5B3B-4368-948A-A8E6BEB863D4}"/>
                </a:ext>
              </a:extLst>
            </p:cNvPr>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116" name="Freeform 68">
              <a:extLst>
                <a:ext uri="{FF2B5EF4-FFF2-40B4-BE49-F238E27FC236}">
                  <a16:creationId xmlns:a16="http://schemas.microsoft.com/office/drawing/2014/main" id="{FEE625ED-74E9-49A4-A851-56D296E388DA}"/>
                </a:ext>
              </a:extLst>
            </p:cNvPr>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117" name="Freeform 69">
            <a:extLst>
              <a:ext uri="{FF2B5EF4-FFF2-40B4-BE49-F238E27FC236}">
                <a16:creationId xmlns:a16="http://schemas.microsoft.com/office/drawing/2014/main" id="{8720BE2E-CA08-4D06-99AB-537C9734F5F3}"/>
              </a:ext>
            </a:extLst>
          </p:cNvPr>
          <p:cNvSpPr>
            <a:spLocks/>
          </p:cNvSpPr>
          <p:nvPr>
            <p:custDataLst>
              <p:tags r:id="rId52"/>
            </p:custDataLst>
          </p:nvPr>
        </p:nvSpPr>
        <p:spPr bwMode="auto">
          <a:xfrm>
            <a:off x="10869733" y="4796830"/>
            <a:ext cx="17434" cy="62776"/>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118" name="Freeform 70">
            <a:extLst>
              <a:ext uri="{FF2B5EF4-FFF2-40B4-BE49-F238E27FC236}">
                <a16:creationId xmlns:a16="http://schemas.microsoft.com/office/drawing/2014/main" id="{FD50D73F-F1A2-4E84-A8E0-A1193221DD35}"/>
              </a:ext>
            </a:extLst>
          </p:cNvPr>
          <p:cNvSpPr>
            <a:spLocks/>
          </p:cNvSpPr>
          <p:nvPr>
            <p:custDataLst>
              <p:tags r:id="rId53"/>
            </p:custDataLst>
          </p:nvPr>
        </p:nvSpPr>
        <p:spPr bwMode="auto">
          <a:xfrm>
            <a:off x="10882810" y="4896227"/>
            <a:ext cx="13076" cy="64519"/>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119" name="Freeform 71">
            <a:extLst>
              <a:ext uri="{FF2B5EF4-FFF2-40B4-BE49-F238E27FC236}">
                <a16:creationId xmlns:a16="http://schemas.microsoft.com/office/drawing/2014/main" id="{0F1128EB-2D39-4EF4-B1E5-1706172F835A}"/>
              </a:ext>
            </a:extLst>
          </p:cNvPr>
          <p:cNvSpPr>
            <a:spLocks/>
          </p:cNvSpPr>
          <p:nvPr>
            <p:custDataLst>
              <p:tags r:id="rId54"/>
            </p:custDataLst>
          </p:nvPr>
        </p:nvSpPr>
        <p:spPr bwMode="auto">
          <a:xfrm>
            <a:off x="11039717" y="4796832"/>
            <a:ext cx="106786" cy="142990"/>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a:p>
        </p:txBody>
      </p:sp>
      <p:sp>
        <p:nvSpPr>
          <p:cNvPr id="2120" name="Freeform 72">
            <a:extLst>
              <a:ext uri="{FF2B5EF4-FFF2-40B4-BE49-F238E27FC236}">
                <a16:creationId xmlns:a16="http://schemas.microsoft.com/office/drawing/2014/main" id="{86FE0132-014A-4057-B71D-1A30E5BCD1F4}"/>
              </a:ext>
            </a:extLst>
          </p:cNvPr>
          <p:cNvSpPr>
            <a:spLocks/>
          </p:cNvSpPr>
          <p:nvPr>
            <p:custDataLst>
              <p:tags r:id="rId55"/>
            </p:custDataLst>
          </p:nvPr>
        </p:nvSpPr>
        <p:spPr bwMode="auto">
          <a:xfrm>
            <a:off x="11039717" y="4767187"/>
            <a:ext cx="19614" cy="62776"/>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21" name="Group 73">
            <a:extLst>
              <a:ext uri="{FF2B5EF4-FFF2-40B4-BE49-F238E27FC236}">
                <a16:creationId xmlns:a16="http://schemas.microsoft.com/office/drawing/2014/main" id="{7136914C-75F0-4022-AD1D-8DD6E8164022}"/>
              </a:ext>
            </a:extLst>
          </p:cNvPr>
          <p:cNvGrpSpPr>
            <a:grpSpLocks/>
          </p:cNvGrpSpPr>
          <p:nvPr>
            <p:custDataLst>
              <p:tags r:id="rId56"/>
            </p:custDataLst>
          </p:nvPr>
        </p:nvGrpSpPr>
        <p:grpSpPr bwMode="auto">
          <a:xfrm>
            <a:off x="10614758" y="5339146"/>
            <a:ext cx="629814" cy="444663"/>
            <a:chOff x="5372" y="3323"/>
            <a:chExt cx="341" cy="253"/>
          </a:xfrm>
        </p:grpSpPr>
        <p:sp>
          <p:nvSpPr>
            <p:cNvPr id="2122" name="Freeform 74">
              <a:extLst>
                <a:ext uri="{FF2B5EF4-FFF2-40B4-BE49-F238E27FC236}">
                  <a16:creationId xmlns:a16="http://schemas.microsoft.com/office/drawing/2014/main" id="{8F6BB3CE-A56F-40B6-ACD0-C79950D643D6}"/>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23" name="Freeform 75">
              <a:extLst>
                <a:ext uri="{FF2B5EF4-FFF2-40B4-BE49-F238E27FC236}">
                  <a16:creationId xmlns:a16="http://schemas.microsoft.com/office/drawing/2014/main" id="{784ABA85-2760-467D-A8F5-59C6DADEFC58}"/>
                </a:ext>
              </a:extLst>
            </p:cNvPr>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24" name="Freeform 76">
              <a:extLst>
                <a:ext uri="{FF2B5EF4-FFF2-40B4-BE49-F238E27FC236}">
                  <a16:creationId xmlns:a16="http://schemas.microsoft.com/office/drawing/2014/main" id="{412239FC-70B1-4C02-BB3A-C3475F625AC5}"/>
                </a:ext>
              </a:extLst>
            </p:cNvPr>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125" name="Freeform 77">
            <a:extLst>
              <a:ext uri="{FF2B5EF4-FFF2-40B4-BE49-F238E27FC236}">
                <a16:creationId xmlns:a16="http://schemas.microsoft.com/office/drawing/2014/main" id="{FE132B91-B6BF-426F-9AB2-272ABC68D692}"/>
              </a:ext>
            </a:extLst>
          </p:cNvPr>
          <p:cNvSpPr>
            <a:spLocks/>
          </p:cNvSpPr>
          <p:nvPr>
            <p:custDataLst>
              <p:tags r:id="rId57"/>
            </p:custDataLst>
          </p:nvPr>
        </p:nvSpPr>
        <p:spPr bwMode="auto">
          <a:xfrm>
            <a:off x="10124417" y="3863910"/>
            <a:ext cx="13076" cy="62776"/>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126" name="Freeform 78">
            <a:extLst>
              <a:ext uri="{FF2B5EF4-FFF2-40B4-BE49-F238E27FC236}">
                <a16:creationId xmlns:a16="http://schemas.microsoft.com/office/drawing/2014/main" id="{6FFEAAA6-52C0-426C-B049-AC715FC82335}"/>
              </a:ext>
            </a:extLst>
          </p:cNvPr>
          <p:cNvSpPr>
            <a:spLocks/>
          </p:cNvSpPr>
          <p:nvPr>
            <p:custDataLst>
              <p:tags r:id="rId58"/>
            </p:custDataLst>
          </p:nvPr>
        </p:nvSpPr>
        <p:spPr bwMode="auto">
          <a:xfrm>
            <a:off x="11122530" y="4854376"/>
            <a:ext cx="19614" cy="62776"/>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27" name="Freeform 79">
            <a:extLst>
              <a:ext uri="{FF2B5EF4-FFF2-40B4-BE49-F238E27FC236}">
                <a16:creationId xmlns:a16="http://schemas.microsoft.com/office/drawing/2014/main" id="{245A9DD5-AF77-4379-8ACE-460F4E59E684}"/>
              </a:ext>
            </a:extLst>
          </p:cNvPr>
          <p:cNvSpPr>
            <a:spLocks/>
          </p:cNvSpPr>
          <p:nvPr>
            <p:custDataLst>
              <p:tags r:id="rId59"/>
            </p:custDataLst>
          </p:nvPr>
        </p:nvSpPr>
        <p:spPr bwMode="auto">
          <a:xfrm>
            <a:off x="11153042" y="4864839"/>
            <a:ext cx="23973" cy="64519"/>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a:p>
        </p:txBody>
      </p:sp>
      <p:sp>
        <p:nvSpPr>
          <p:cNvPr id="2128" name="Freeform 80">
            <a:extLst>
              <a:ext uri="{FF2B5EF4-FFF2-40B4-BE49-F238E27FC236}">
                <a16:creationId xmlns:a16="http://schemas.microsoft.com/office/drawing/2014/main" id="{9B483F6A-BFEC-49FC-9268-B6574734397F}"/>
              </a:ext>
            </a:extLst>
          </p:cNvPr>
          <p:cNvSpPr>
            <a:spLocks/>
          </p:cNvSpPr>
          <p:nvPr>
            <p:custDataLst>
              <p:tags r:id="rId60"/>
            </p:custDataLst>
          </p:nvPr>
        </p:nvSpPr>
        <p:spPr bwMode="auto">
          <a:xfrm>
            <a:off x="10211587" y="3851705"/>
            <a:ext cx="2180" cy="61033"/>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29" name="Freeform 81">
            <a:extLst>
              <a:ext uri="{FF2B5EF4-FFF2-40B4-BE49-F238E27FC236}">
                <a16:creationId xmlns:a16="http://schemas.microsoft.com/office/drawing/2014/main" id="{A36C0B28-33EF-4306-AA0C-8A7F32FEF328}"/>
              </a:ext>
            </a:extLst>
          </p:cNvPr>
          <p:cNvSpPr>
            <a:spLocks/>
          </p:cNvSpPr>
          <p:nvPr>
            <p:custDataLst>
              <p:tags r:id="rId61"/>
            </p:custDataLst>
          </p:nvPr>
        </p:nvSpPr>
        <p:spPr bwMode="auto">
          <a:xfrm>
            <a:off x="10292222" y="3790672"/>
            <a:ext cx="8717" cy="62776"/>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a:p>
        </p:txBody>
      </p:sp>
      <p:sp>
        <p:nvSpPr>
          <p:cNvPr id="2130" name="Freeform 82">
            <a:extLst>
              <a:ext uri="{FF2B5EF4-FFF2-40B4-BE49-F238E27FC236}">
                <a16:creationId xmlns:a16="http://schemas.microsoft.com/office/drawing/2014/main" id="{7302E4FC-256C-4CE8-84BB-99955C77B8EA}"/>
              </a:ext>
            </a:extLst>
          </p:cNvPr>
          <p:cNvSpPr>
            <a:spLocks/>
          </p:cNvSpPr>
          <p:nvPr>
            <p:custDataLst>
              <p:tags r:id="rId62"/>
            </p:custDataLst>
          </p:nvPr>
        </p:nvSpPr>
        <p:spPr bwMode="auto">
          <a:xfrm>
            <a:off x="10446952" y="3668607"/>
            <a:ext cx="6539" cy="62776"/>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1" name="Freeform 83">
            <a:extLst>
              <a:ext uri="{FF2B5EF4-FFF2-40B4-BE49-F238E27FC236}">
                <a16:creationId xmlns:a16="http://schemas.microsoft.com/office/drawing/2014/main" id="{ADFD5457-BA57-413F-B579-3491737A1E77}"/>
              </a:ext>
            </a:extLst>
          </p:cNvPr>
          <p:cNvSpPr>
            <a:spLocks/>
          </p:cNvSpPr>
          <p:nvPr>
            <p:custDataLst>
              <p:tags r:id="rId63"/>
            </p:custDataLst>
          </p:nvPr>
        </p:nvSpPr>
        <p:spPr bwMode="auto">
          <a:xfrm>
            <a:off x="10656162" y="4435870"/>
            <a:ext cx="37049" cy="64519"/>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2" name="Freeform 84">
            <a:extLst>
              <a:ext uri="{FF2B5EF4-FFF2-40B4-BE49-F238E27FC236}">
                <a16:creationId xmlns:a16="http://schemas.microsoft.com/office/drawing/2014/main" id="{4D31BD01-14FB-42DA-92E0-29ED23A4B99E}"/>
              </a:ext>
            </a:extLst>
          </p:cNvPr>
          <p:cNvSpPr>
            <a:spLocks/>
          </p:cNvSpPr>
          <p:nvPr>
            <p:custDataLst>
              <p:tags r:id="rId64"/>
            </p:custDataLst>
          </p:nvPr>
        </p:nvSpPr>
        <p:spPr bwMode="auto">
          <a:xfrm>
            <a:off x="10743334" y="4451563"/>
            <a:ext cx="17434" cy="62776"/>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3" name="Freeform 85">
            <a:extLst>
              <a:ext uri="{FF2B5EF4-FFF2-40B4-BE49-F238E27FC236}">
                <a16:creationId xmlns:a16="http://schemas.microsoft.com/office/drawing/2014/main" id="{03886A61-BD27-4604-8018-8EAF97279483}"/>
              </a:ext>
            </a:extLst>
          </p:cNvPr>
          <p:cNvSpPr>
            <a:spLocks/>
          </p:cNvSpPr>
          <p:nvPr>
            <p:custDataLst>
              <p:tags r:id="rId65"/>
            </p:custDataLst>
          </p:nvPr>
        </p:nvSpPr>
        <p:spPr bwMode="auto">
          <a:xfrm>
            <a:off x="10547198" y="4205691"/>
            <a:ext cx="34869" cy="61032"/>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a:p>
        </p:txBody>
      </p:sp>
      <p:sp>
        <p:nvSpPr>
          <p:cNvPr id="2134" name="Freeform 86">
            <a:extLst>
              <a:ext uri="{FF2B5EF4-FFF2-40B4-BE49-F238E27FC236}">
                <a16:creationId xmlns:a16="http://schemas.microsoft.com/office/drawing/2014/main" id="{C6543495-68E5-47A0-8B97-032299BF181D}"/>
              </a:ext>
            </a:extLst>
          </p:cNvPr>
          <p:cNvSpPr>
            <a:spLocks/>
          </p:cNvSpPr>
          <p:nvPr>
            <p:custDataLst>
              <p:tags r:id="rId66"/>
            </p:custDataLst>
          </p:nvPr>
        </p:nvSpPr>
        <p:spPr bwMode="auto">
          <a:xfrm>
            <a:off x="10468745" y="4177790"/>
            <a:ext cx="15256" cy="62776"/>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5" name="Freeform 87">
            <a:extLst>
              <a:ext uri="{FF2B5EF4-FFF2-40B4-BE49-F238E27FC236}">
                <a16:creationId xmlns:a16="http://schemas.microsoft.com/office/drawing/2014/main" id="{9422026C-23A0-4018-898C-4A7BC9D0F619}"/>
              </a:ext>
            </a:extLst>
          </p:cNvPr>
          <p:cNvSpPr>
            <a:spLocks/>
          </p:cNvSpPr>
          <p:nvPr>
            <p:custDataLst>
              <p:tags r:id="rId67"/>
            </p:custDataLst>
          </p:nvPr>
        </p:nvSpPr>
        <p:spPr bwMode="auto">
          <a:xfrm>
            <a:off x="10743334" y="4542239"/>
            <a:ext cx="43586" cy="62776"/>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a:p>
        </p:txBody>
      </p:sp>
      <p:sp>
        <p:nvSpPr>
          <p:cNvPr id="2136" name="Freeform 88">
            <a:extLst>
              <a:ext uri="{FF2B5EF4-FFF2-40B4-BE49-F238E27FC236}">
                <a16:creationId xmlns:a16="http://schemas.microsoft.com/office/drawing/2014/main" id="{C5F55D61-5A9B-41B9-BF12-6DFF58535617}"/>
              </a:ext>
            </a:extLst>
          </p:cNvPr>
          <p:cNvSpPr>
            <a:spLocks/>
          </p:cNvSpPr>
          <p:nvPr>
            <p:custDataLst>
              <p:tags r:id="rId68"/>
            </p:custDataLst>
          </p:nvPr>
        </p:nvSpPr>
        <p:spPr bwMode="auto">
          <a:xfrm>
            <a:off x="10682315" y="4530033"/>
            <a:ext cx="30510" cy="62776"/>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137" name="Line 89">
            <a:extLst>
              <a:ext uri="{FF2B5EF4-FFF2-40B4-BE49-F238E27FC236}">
                <a16:creationId xmlns:a16="http://schemas.microsoft.com/office/drawing/2014/main" id="{69A13537-3273-449E-8A0B-9B29EFD88D1C}"/>
              </a:ext>
            </a:extLst>
          </p:cNvPr>
          <p:cNvSpPr>
            <a:spLocks noChangeShapeType="1"/>
          </p:cNvSpPr>
          <p:nvPr>
            <p:custDataLst>
              <p:tags r:id="rId69"/>
            </p:custDataLst>
          </p:nvPr>
        </p:nvSpPr>
        <p:spPr bwMode="auto">
          <a:xfrm>
            <a:off x="10728081" y="4514339"/>
            <a:ext cx="28330" cy="69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38" name="Freeform 90">
            <a:extLst>
              <a:ext uri="{FF2B5EF4-FFF2-40B4-BE49-F238E27FC236}">
                <a16:creationId xmlns:a16="http://schemas.microsoft.com/office/drawing/2014/main" id="{54BF2336-29BB-404F-829D-29F56A142AA1}"/>
              </a:ext>
            </a:extLst>
          </p:cNvPr>
          <p:cNvSpPr>
            <a:spLocks/>
          </p:cNvSpPr>
          <p:nvPr>
            <p:custDataLst>
              <p:tags r:id="rId70"/>
            </p:custDataLst>
          </p:nvPr>
        </p:nvSpPr>
        <p:spPr bwMode="auto">
          <a:xfrm>
            <a:off x="10756410" y="4521314"/>
            <a:ext cx="2180" cy="62776"/>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139" name="Freeform 91">
            <a:extLst>
              <a:ext uri="{FF2B5EF4-FFF2-40B4-BE49-F238E27FC236}">
                <a16:creationId xmlns:a16="http://schemas.microsoft.com/office/drawing/2014/main" id="{11C4A40B-045E-4F29-81F1-013B6834A138}"/>
              </a:ext>
            </a:extLst>
          </p:cNvPr>
          <p:cNvSpPr>
            <a:spLocks/>
          </p:cNvSpPr>
          <p:nvPr>
            <p:custDataLst>
              <p:tags r:id="rId71"/>
            </p:custDataLst>
          </p:nvPr>
        </p:nvSpPr>
        <p:spPr bwMode="auto">
          <a:xfrm>
            <a:off x="10693212" y="4514339"/>
            <a:ext cx="19613" cy="64520"/>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140" name="Freeform 92">
            <a:extLst>
              <a:ext uri="{FF2B5EF4-FFF2-40B4-BE49-F238E27FC236}">
                <a16:creationId xmlns:a16="http://schemas.microsoft.com/office/drawing/2014/main" id="{B7E044CF-9CA8-4FB8-9EA0-3C103C1AF03C}"/>
              </a:ext>
            </a:extLst>
          </p:cNvPr>
          <p:cNvSpPr>
            <a:spLocks/>
          </p:cNvSpPr>
          <p:nvPr>
            <p:custDataLst>
              <p:tags r:id="rId72"/>
            </p:custDataLst>
          </p:nvPr>
        </p:nvSpPr>
        <p:spPr bwMode="auto">
          <a:xfrm>
            <a:off x="10684494" y="4493414"/>
            <a:ext cx="8717" cy="66264"/>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141" name="Freeform 93">
            <a:extLst>
              <a:ext uri="{FF2B5EF4-FFF2-40B4-BE49-F238E27FC236}">
                <a16:creationId xmlns:a16="http://schemas.microsoft.com/office/drawing/2014/main" id="{8A332CC1-3F6F-4DED-BBDE-DBA98956EF62}"/>
              </a:ext>
            </a:extLst>
          </p:cNvPr>
          <p:cNvSpPr>
            <a:spLocks/>
          </p:cNvSpPr>
          <p:nvPr>
            <p:custDataLst>
              <p:tags r:id="rId73"/>
            </p:custDataLst>
          </p:nvPr>
        </p:nvSpPr>
        <p:spPr bwMode="auto">
          <a:xfrm>
            <a:off x="10795637" y="4193484"/>
            <a:ext cx="2180" cy="62776"/>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42" name="Group 94">
            <a:extLst>
              <a:ext uri="{FF2B5EF4-FFF2-40B4-BE49-F238E27FC236}">
                <a16:creationId xmlns:a16="http://schemas.microsoft.com/office/drawing/2014/main" id="{132AC754-ABAA-4456-8072-027B1F119D69}"/>
              </a:ext>
            </a:extLst>
          </p:cNvPr>
          <p:cNvGrpSpPr>
            <a:grpSpLocks/>
          </p:cNvGrpSpPr>
          <p:nvPr>
            <p:custDataLst>
              <p:tags r:id="rId74"/>
            </p:custDataLst>
          </p:nvPr>
        </p:nvGrpSpPr>
        <p:grpSpPr bwMode="auto">
          <a:xfrm>
            <a:off x="10623474" y="3832522"/>
            <a:ext cx="224466" cy="125552"/>
            <a:chOff x="5379" y="2466"/>
            <a:chExt cx="122" cy="71"/>
          </a:xfrm>
        </p:grpSpPr>
        <p:sp>
          <p:nvSpPr>
            <p:cNvPr id="2143" name="Freeform 95">
              <a:extLst>
                <a:ext uri="{FF2B5EF4-FFF2-40B4-BE49-F238E27FC236}">
                  <a16:creationId xmlns:a16="http://schemas.microsoft.com/office/drawing/2014/main" id="{BF03B837-C876-4802-ACE3-3D12065F71AD}"/>
                </a:ext>
              </a:extLst>
            </p:cNvPr>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GB"/>
            </a:p>
          </p:txBody>
        </p:sp>
        <p:sp>
          <p:nvSpPr>
            <p:cNvPr id="2144" name="Freeform 96">
              <a:extLst>
                <a:ext uri="{FF2B5EF4-FFF2-40B4-BE49-F238E27FC236}">
                  <a16:creationId xmlns:a16="http://schemas.microsoft.com/office/drawing/2014/main" id="{CE9359AD-C5BF-4539-AC63-D63168D11527}"/>
                </a:ext>
              </a:extLst>
            </p:cNvPr>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2145" name="Freeform 97">
              <a:extLst>
                <a:ext uri="{FF2B5EF4-FFF2-40B4-BE49-F238E27FC236}">
                  <a16:creationId xmlns:a16="http://schemas.microsoft.com/office/drawing/2014/main" id="{7B3E8457-BDA8-4876-B511-CF640D02ED89}"/>
                </a:ext>
              </a:extLst>
            </p:cNvPr>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46" name="Freeform 98">
              <a:extLst>
                <a:ext uri="{FF2B5EF4-FFF2-40B4-BE49-F238E27FC236}">
                  <a16:creationId xmlns:a16="http://schemas.microsoft.com/office/drawing/2014/main" id="{7818FF18-81A1-46E2-B009-B4040032339E}"/>
                </a:ext>
              </a:extLst>
            </p:cNvPr>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147" name="Freeform 99">
              <a:extLst>
                <a:ext uri="{FF2B5EF4-FFF2-40B4-BE49-F238E27FC236}">
                  <a16:creationId xmlns:a16="http://schemas.microsoft.com/office/drawing/2014/main" id="{934BE182-6200-46B1-8419-F1A004B69CB0}"/>
                </a:ext>
              </a:extLst>
            </p:cNvPr>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148" name="Line 100">
              <a:extLst>
                <a:ext uri="{FF2B5EF4-FFF2-40B4-BE49-F238E27FC236}">
                  <a16:creationId xmlns:a16="http://schemas.microsoft.com/office/drawing/2014/main" id="{4AA3DC1E-E8BC-4996-8680-7938993AD816}"/>
                </a:ext>
              </a:extLst>
            </p:cNvPr>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9" name="Freeform 101">
              <a:extLst>
                <a:ext uri="{FF2B5EF4-FFF2-40B4-BE49-F238E27FC236}">
                  <a16:creationId xmlns:a16="http://schemas.microsoft.com/office/drawing/2014/main" id="{87EFEB61-289B-4F11-94FB-3B78648A719D}"/>
                </a:ext>
              </a:extLst>
            </p:cNvPr>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50" name="Line 102">
              <a:extLst>
                <a:ext uri="{FF2B5EF4-FFF2-40B4-BE49-F238E27FC236}">
                  <a16:creationId xmlns:a16="http://schemas.microsoft.com/office/drawing/2014/main" id="{5571D810-D2CF-4372-B8A8-842CB3EA96F2}"/>
                </a:ext>
              </a:extLst>
            </p:cNvPr>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 name="Freeform 103">
              <a:extLst>
                <a:ext uri="{FF2B5EF4-FFF2-40B4-BE49-F238E27FC236}">
                  <a16:creationId xmlns:a16="http://schemas.microsoft.com/office/drawing/2014/main" id="{909D9C7C-166F-4A80-82C8-C976C964382A}"/>
                </a:ext>
              </a:extLst>
            </p:cNvPr>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152" name="Freeform 104">
            <a:extLst>
              <a:ext uri="{FF2B5EF4-FFF2-40B4-BE49-F238E27FC236}">
                <a16:creationId xmlns:a16="http://schemas.microsoft.com/office/drawing/2014/main" id="{3A97D243-960A-4CA8-9CC4-9576141D303A}"/>
              </a:ext>
            </a:extLst>
          </p:cNvPr>
          <p:cNvSpPr>
            <a:spLocks/>
          </p:cNvSpPr>
          <p:nvPr>
            <p:custDataLst>
              <p:tags r:id="rId75"/>
            </p:custDataLst>
          </p:nvPr>
        </p:nvSpPr>
        <p:spPr bwMode="auto">
          <a:xfrm>
            <a:off x="8679547" y="3680813"/>
            <a:ext cx="8717" cy="62776"/>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a:p>
        </p:txBody>
      </p:sp>
      <p:sp>
        <p:nvSpPr>
          <p:cNvPr id="2153" name="Freeform 105">
            <a:extLst>
              <a:ext uri="{FF2B5EF4-FFF2-40B4-BE49-F238E27FC236}">
                <a16:creationId xmlns:a16="http://schemas.microsoft.com/office/drawing/2014/main" id="{DD501FBC-13EF-41A1-B3E7-A10D4CAF7B41}"/>
              </a:ext>
            </a:extLst>
          </p:cNvPr>
          <p:cNvSpPr>
            <a:spLocks/>
          </p:cNvSpPr>
          <p:nvPr>
            <p:custDataLst>
              <p:tags r:id="rId76"/>
            </p:custDataLst>
          </p:nvPr>
        </p:nvSpPr>
        <p:spPr bwMode="auto">
          <a:xfrm>
            <a:off x="4423395" y="6031424"/>
            <a:ext cx="74096" cy="64520"/>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154" name="Freeform 106">
            <a:extLst>
              <a:ext uri="{FF2B5EF4-FFF2-40B4-BE49-F238E27FC236}">
                <a16:creationId xmlns:a16="http://schemas.microsoft.com/office/drawing/2014/main" id="{0775A1C1-0C05-4897-AF7D-93FCC9B158EE}"/>
              </a:ext>
            </a:extLst>
          </p:cNvPr>
          <p:cNvSpPr>
            <a:spLocks/>
          </p:cNvSpPr>
          <p:nvPr>
            <p:custDataLst>
              <p:tags r:id="rId77"/>
            </p:custDataLst>
          </p:nvPr>
        </p:nvSpPr>
        <p:spPr bwMode="auto">
          <a:xfrm>
            <a:off x="7583365" y="5853560"/>
            <a:ext cx="41407" cy="61033"/>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55" name="Freeform 107">
            <a:extLst>
              <a:ext uri="{FF2B5EF4-FFF2-40B4-BE49-F238E27FC236}">
                <a16:creationId xmlns:a16="http://schemas.microsoft.com/office/drawing/2014/main" id="{85615D4D-4384-4042-AA85-3C43ACDDDE16}"/>
              </a:ext>
            </a:extLst>
          </p:cNvPr>
          <p:cNvSpPr>
            <a:spLocks/>
          </p:cNvSpPr>
          <p:nvPr>
            <p:custDataLst>
              <p:tags r:id="rId78"/>
            </p:custDataLst>
          </p:nvPr>
        </p:nvSpPr>
        <p:spPr bwMode="auto">
          <a:xfrm>
            <a:off x="10540662" y="2306717"/>
            <a:ext cx="28330" cy="62776"/>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2156" name="Freeform 108">
            <a:extLst>
              <a:ext uri="{FF2B5EF4-FFF2-40B4-BE49-F238E27FC236}">
                <a16:creationId xmlns:a16="http://schemas.microsoft.com/office/drawing/2014/main" id="{C911EE21-3AD0-42F5-9304-7585DE1AE3A3}"/>
              </a:ext>
            </a:extLst>
          </p:cNvPr>
          <p:cNvSpPr>
            <a:spLocks/>
          </p:cNvSpPr>
          <p:nvPr>
            <p:custDataLst>
              <p:tags r:id="rId79"/>
            </p:custDataLst>
          </p:nvPr>
        </p:nvSpPr>
        <p:spPr bwMode="auto">
          <a:xfrm>
            <a:off x="10782563" y="2343337"/>
            <a:ext cx="21793" cy="62776"/>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a:p>
        </p:txBody>
      </p:sp>
      <p:sp>
        <p:nvSpPr>
          <p:cNvPr id="2157" name="Freeform 109">
            <a:extLst>
              <a:ext uri="{FF2B5EF4-FFF2-40B4-BE49-F238E27FC236}">
                <a16:creationId xmlns:a16="http://schemas.microsoft.com/office/drawing/2014/main" id="{01CEFC7B-B6A2-4E0A-A4C2-55387E5911E9}"/>
              </a:ext>
            </a:extLst>
          </p:cNvPr>
          <p:cNvSpPr>
            <a:spLocks/>
          </p:cNvSpPr>
          <p:nvPr>
            <p:custDataLst>
              <p:tags r:id="rId80"/>
            </p:custDataLst>
          </p:nvPr>
        </p:nvSpPr>
        <p:spPr bwMode="auto">
          <a:xfrm>
            <a:off x="10026348" y="2596184"/>
            <a:ext cx="6537" cy="64520"/>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2158" name="Freeform 110">
            <a:extLst>
              <a:ext uri="{FF2B5EF4-FFF2-40B4-BE49-F238E27FC236}">
                <a16:creationId xmlns:a16="http://schemas.microsoft.com/office/drawing/2014/main" id="{51EE5F79-A4A2-4203-9CC7-445180840F7D}"/>
              </a:ext>
            </a:extLst>
          </p:cNvPr>
          <p:cNvSpPr>
            <a:spLocks/>
          </p:cNvSpPr>
          <p:nvPr>
            <p:custDataLst>
              <p:tags r:id="rId81"/>
            </p:custDataLst>
          </p:nvPr>
        </p:nvSpPr>
        <p:spPr bwMode="auto">
          <a:xfrm>
            <a:off x="9771371" y="3213481"/>
            <a:ext cx="19614" cy="64520"/>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159" name="Freeform 111">
            <a:extLst>
              <a:ext uri="{FF2B5EF4-FFF2-40B4-BE49-F238E27FC236}">
                <a16:creationId xmlns:a16="http://schemas.microsoft.com/office/drawing/2014/main" id="{5BD8933D-8CA3-4065-A411-4CCA3153721B}"/>
              </a:ext>
            </a:extLst>
          </p:cNvPr>
          <p:cNvSpPr>
            <a:spLocks/>
          </p:cNvSpPr>
          <p:nvPr>
            <p:custDataLst>
              <p:tags r:id="rId82"/>
            </p:custDataLst>
          </p:nvPr>
        </p:nvSpPr>
        <p:spPr bwMode="auto">
          <a:xfrm>
            <a:off x="9795345" y="3141987"/>
            <a:ext cx="21793" cy="62776"/>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a:p>
        </p:txBody>
      </p:sp>
      <p:sp>
        <p:nvSpPr>
          <p:cNvPr id="2160" name="Freeform 112">
            <a:extLst>
              <a:ext uri="{FF2B5EF4-FFF2-40B4-BE49-F238E27FC236}">
                <a16:creationId xmlns:a16="http://schemas.microsoft.com/office/drawing/2014/main" id="{FF7CDB21-346F-45F3-8F9B-DD8DFE3F2700}"/>
              </a:ext>
            </a:extLst>
          </p:cNvPr>
          <p:cNvSpPr>
            <a:spLocks/>
          </p:cNvSpPr>
          <p:nvPr>
            <p:custDataLst>
              <p:tags r:id="rId83"/>
            </p:custDataLst>
          </p:nvPr>
        </p:nvSpPr>
        <p:spPr bwMode="auto">
          <a:xfrm>
            <a:off x="9642795" y="2976329"/>
            <a:ext cx="2179" cy="66264"/>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61" name="Freeform 113">
            <a:extLst>
              <a:ext uri="{FF2B5EF4-FFF2-40B4-BE49-F238E27FC236}">
                <a16:creationId xmlns:a16="http://schemas.microsoft.com/office/drawing/2014/main" id="{8041ED7D-5C06-42DB-AD57-834DD901533C}"/>
              </a:ext>
            </a:extLst>
          </p:cNvPr>
          <p:cNvSpPr>
            <a:spLocks/>
          </p:cNvSpPr>
          <p:nvPr>
            <p:custDataLst>
              <p:tags r:id="rId84"/>
            </p:custDataLst>
          </p:nvPr>
        </p:nvSpPr>
        <p:spPr bwMode="auto">
          <a:xfrm>
            <a:off x="5321262" y="2017250"/>
            <a:ext cx="13076" cy="62776"/>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62" name="Freeform 114">
            <a:extLst>
              <a:ext uri="{FF2B5EF4-FFF2-40B4-BE49-F238E27FC236}">
                <a16:creationId xmlns:a16="http://schemas.microsoft.com/office/drawing/2014/main" id="{80F19369-6931-45A9-B740-7391B73CB188}"/>
              </a:ext>
            </a:extLst>
          </p:cNvPr>
          <p:cNvSpPr>
            <a:spLocks/>
          </p:cNvSpPr>
          <p:nvPr>
            <p:custDataLst>
              <p:tags r:id="rId85"/>
            </p:custDataLst>
          </p:nvPr>
        </p:nvSpPr>
        <p:spPr bwMode="auto">
          <a:xfrm>
            <a:off x="5301649" y="1762659"/>
            <a:ext cx="4359" cy="62776"/>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a:p>
        </p:txBody>
      </p:sp>
      <p:sp>
        <p:nvSpPr>
          <p:cNvPr id="2163" name="Freeform 115">
            <a:extLst>
              <a:ext uri="{FF2B5EF4-FFF2-40B4-BE49-F238E27FC236}">
                <a16:creationId xmlns:a16="http://schemas.microsoft.com/office/drawing/2014/main" id="{75A9A645-7268-43F4-AE71-84B784F9992B}"/>
              </a:ext>
            </a:extLst>
          </p:cNvPr>
          <p:cNvSpPr>
            <a:spLocks/>
          </p:cNvSpPr>
          <p:nvPr>
            <p:custDataLst>
              <p:tags r:id="rId86"/>
            </p:custDataLst>
          </p:nvPr>
        </p:nvSpPr>
        <p:spPr bwMode="auto">
          <a:xfrm>
            <a:off x="7334925" y="3715690"/>
            <a:ext cx="34869" cy="6103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2164" name="Freeform 116">
            <a:extLst>
              <a:ext uri="{FF2B5EF4-FFF2-40B4-BE49-F238E27FC236}">
                <a16:creationId xmlns:a16="http://schemas.microsoft.com/office/drawing/2014/main" id="{070EB90D-0E6F-44E7-B2FE-741E7FD5F425}"/>
              </a:ext>
            </a:extLst>
          </p:cNvPr>
          <p:cNvSpPr>
            <a:spLocks/>
          </p:cNvSpPr>
          <p:nvPr>
            <p:custDataLst>
              <p:tags r:id="rId87"/>
            </p:custDataLst>
          </p:nvPr>
        </p:nvSpPr>
        <p:spPr bwMode="auto">
          <a:xfrm>
            <a:off x="6927398" y="3563982"/>
            <a:ext cx="26151" cy="64519"/>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65" name="Group 117">
            <a:extLst>
              <a:ext uri="{FF2B5EF4-FFF2-40B4-BE49-F238E27FC236}">
                <a16:creationId xmlns:a16="http://schemas.microsoft.com/office/drawing/2014/main" id="{39E0C191-A40A-4FB3-B2DD-28989A9A8D1C}"/>
              </a:ext>
            </a:extLst>
          </p:cNvPr>
          <p:cNvGrpSpPr>
            <a:grpSpLocks/>
          </p:cNvGrpSpPr>
          <p:nvPr>
            <p:custDataLst>
              <p:tags r:id="rId88"/>
            </p:custDataLst>
          </p:nvPr>
        </p:nvGrpSpPr>
        <p:grpSpPr bwMode="auto">
          <a:xfrm>
            <a:off x="7986534" y="3769746"/>
            <a:ext cx="63199" cy="411531"/>
            <a:chOff x="3950" y="2430"/>
            <a:chExt cx="36" cy="234"/>
          </a:xfrm>
        </p:grpSpPr>
        <p:sp>
          <p:nvSpPr>
            <p:cNvPr id="2166" name="Freeform 118">
              <a:extLst>
                <a:ext uri="{FF2B5EF4-FFF2-40B4-BE49-F238E27FC236}">
                  <a16:creationId xmlns:a16="http://schemas.microsoft.com/office/drawing/2014/main" id="{FCD8F3D9-6C58-44A5-A9A6-9ACCF4480826}"/>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67" name="Freeform 119">
              <a:extLst>
                <a:ext uri="{FF2B5EF4-FFF2-40B4-BE49-F238E27FC236}">
                  <a16:creationId xmlns:a16="http://schemas.microsoft.com/office/drawing/2014/main" id="{D61B82CA-46F0-4E55-B41D-E9F7E7AEB83F}"/>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68" name="Freeform 120">
              <a:extLst>
                <a:ext uri="{FF2B5EF4-FFF2-40B4-BE49-F238E27FC236}">
                  <a16:creationId xmlns:a16="http://schemas.microsoft.com/office/drawing/2014/main" id="{31A7B015-0227-442F-AF90-B75062BB1009}"/>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69" name="Rectangle 121">
              <a:extLst>
                <a:ext uri="{FF2B5EF4-FFF2-40B4-BE49-F238E27FC236}">
                  <a16:creationId xmlns:a16="http://schemas.microsoft.com/office/drawing/2014/main" id="{9EFF3594-503A-4FE1-BF32-6957B36A980B}"/>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a:p>
          </p:txBody>
        </p:sp>
        <p:sp>
          <p:nvSpPr>
            <p:cNvPr id="2170" name="Line 122">
              <a:extLst>
                <a:ext uri="{FF2B5EF4-FFF2-40B4-BE49-F238E27FC236}">
                  <a16:creationId xmlns:a16="http://schemas.microsoft.com/office/drawing/2014/main" id="{6C7917A9-476D-409F-A72F-73FA9BB444B0}"/>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 name="Freeform 123">
              <a:extLst>
                <a:ext uri="{FF2B5EF4-FFF2-40B4-BE49-F238E27FC236}">
                  <a16:creationId xmlns:a16="http://schemas.microsoft.com/office/drawing/2014/main" id="{D58F76A9-27CD-4B91-BD36-58408FD1FFC1}"/>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72" name="Freeform 124">
              <a:extLst>
                <a:ext uri="{FF2B5EF4-FFF2-40B4-BE49-F238E27FC236}">
                  <a16:creationId xmlns:a16="http://schemas.microsoft.com/office/drawing/2014/main" id="{04E93206-43D5-48E3-B0A2-2B0EF92E9A32}"/>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73" name="Line 125">
              <a:extLst>
                <a:ext uri="{FF2B5EF4-FFF2-40B4-BE49-F238E27FC236}">
                  <a16:creationId xmlns:a16="http://schemas.microsoft.com/office/drawing/2014/main" id="{D417673C-1C46-4E27-BD77-F332F8DFDCD3}"/>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 name="Freeform 126">
              <a:extLst>
                <a:ext uri="{FF2B5EF4-FFF2-40B4-BE49-F238E27FC236}">
                  <a16:creationId xmlns:a16="http://schemas.microsoft.com/office/drawing/2014/main" id="{FDBFB4D9-907B-485C-B961-F8B71BD9451C}"/>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75" name="Freeform 127">
              <a:extLst>
                <a:ext uri="{FF2B5EF4-FFF2-40B4-BE49-F238E27FC236}">
                  <a16:creationId xmlns:a16="http://schemas.microsoft.com/office/drawing/2014/main" id="{37ED089B-0E75-4E6A-8DFF-A5F3CF9500F1}"/>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76" name="Line 128">
              <a:extLst>
                <a:ext uri="{FF2B5EF4-FFF2-40B4-BE49-F238E27FC236}">
                  <a16:creationId xmlns:a16="http://schemas.microsoft.com/office/drawing/2014/main" id="{B6EB0512-E0D0-43F4-96A0-93414935162F}"/>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7" name="Freeform 129">
              <a:extLst>
                <a:ext uri="{FF2B5EF4-FFF2-40B4-BE49-F238E27FC236}">
                  <a16:creationId xmlns:a16="http://schemas.microsoft.com/office/drawing/2014/main" id="{57771FAD-437B-4CA7-8149-DFF39C7530F5}"/>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78" name="Freeform 130">
              <a:extLst>
                <a:ext uri="{FF2B5EF4-FFF2-40B4-BE49-F238E27FC236}">
                  <a16:creationId xmlns:a16="http://schemas.microsoft.com/office/drawing/2014/main" id="{1AF470F6-BA14-4016-9A3D-978713A8904B}"/>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2179" name="Freeform 131">
              <a:extLst>
                <a:ext uri="{FF2B5EF4-FFF2-40B4-BE49-F238E27FC236}">
                  <a16:creationId xmlns:a16="http://schemas.microsoft.com/office/drawing/2014/main" id="{B4A3F127-9C43-476E-8D8A-2C3465C13349}"/>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2180" name="Freeform 132">
              <a:extLst>
                <a:ext uri="{FF2B5EF4-FFF2-40B4-BE49-F238E27FC236}">
                  <a16:creationId xmlns:a16="http://schemas.microsoft.com/office/drawing/2014/main" id="{377F1E42-D93F-4CB8-B59D-CA5C2FF477B3}"/>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1" name="Freeform 133">
              <a:extLst>
                <a:ext uri="{FF2B5EF4-FFF2-40B4-BE49-F238E27FC236}">
                  <a16:creationId xmlns:a16="http://schemas.microsoft.com/office/drawing/2014/main" id="{5BA138CE-727E-481F-9CAB-C21FA81A2571}"/>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2" name="Freeform 134">
              <a:extLst>
                <a:ext uri="{FF2B5EF4-FFF2-40B4-BE49-F238E27FC236}">
                  <a16:creationId xmlns:a16="http://schemas.microsoft.com/office/drawing/2014/main" id="{22BD1D78-6048-4A62-B202-FB4249A3E781}"/>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83" name="Freeform 135">
              <a:extLst>
                <a:ext uri="{FF2B5EF4-FFF2-40B4-BE49-F238E27FC236}">
                  <a16:creationId xmlns:a16="http://schemas.microsoft.com/office/drawing/2014/main" id="{922DDBFD-0642-4A7B-B891-890D1B249AA5}"/>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4" name="Rectangle 136">
              <a:extLst>
                <a:ext uri="{FF2B5EF4-FFF2-40B4-BE49-F238E27FC236}">
                  <a16:creationId xmlns:a16="http://schemas.microsoft.com/office/drawing/2014/main" id="{B6DE325E-4ED2-4185-8A7F-3DF69B7EB8E9}"/>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a:p>
          </p:txBody>
        </p:sp>
        <p:sp>
          <p:nvSpPr>
            <p:cNvPr id="2185" name="Line 137">
              <a:extLst>
                <a:ext uri="{FF2B5EF4-FFF2-40B4-BE49-F238E27FC236}">
                  <a16:creationId xmlns:a16="http://schemas.microsoft.com/office/drawing/2014/main" id="{A5F2984B-AC19-4EBC-8EE5-A2147A523DF1}"/>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6" name="Freeform 138">
              <a:extLst>
                <a:ext uri="{FF2B5EF4-FFF2-40B4-BE49-F238E27FC236}">
                  <a16:creationId xmlns:a16="http://schemas.microsoft.com/office/drawing/2014/main" id="{9313A115-39DB-4F63-B45D-7C6E24712509}"/>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7" name="Freeform 139">
              <a:extLst>
                <a:ext uri="{FF2B5EF4-FFF2-40B4-BE49-F238E27FC236}">
                  <a16:creationId xmlns:a16="http://schemas.microsoft.com/office/drawing/2014/main" id="{AB1C749A-E44D-4C1F-833A-F6FDB4AF5EF9}"/>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88" name="Line 140">
              <a:extLst>
                <a:ext uri="{FF2B5EF4-FFF2-40B4-BE49-F238E27FC236}">
                  <a16:creationId xmlns:a16="http://schemas.microsoft.com/office/drawing/2014/main" id="{4357A3F1-EC24-40EE-92FB-BB6D3B580FC5}"/>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9" name="Freeform 141">
              <a:extLst>
                <a:ext uri="{FF2B5EF4-FFF2-40B4-BE49-F238E27FC236}">
                  <a16:creationId xmlns:a16="http://schemas.microsoft.com/office/drawing/2014/main" id="{2FA25DF6-A75D-4AB5-AB94-C3008E582F10}"/>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90" name="Freeform 142">
              <a:extLst>
                <a:ext uri="{FF2B5EF4-FFF2-40B4-BE49-F238E27FC236}">
                  <a16:creationId xmlns:a16="http://schemas.microsoft.com/office/drawing/2014/main" id="{27F392B9-24D5-4804-95DA-5D545A89D664}"/>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91" name="Line 143">
              <a:extLst>
                <a:ext uri="{FF2B5EF4-FFF2-40B4-BE49-F238E27FC236}">
                  <a16:creationId xmlns:a16="http://schemas.microsoft.com/office/drawing/2014/main" id="{F519024E-73B4-4297-8768-6EECF2CF07CA}"/>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92" name="Freeform 144">
              <a:extLst>
                <a:ext uri="{FF2B5EF4-FFF2-40B4-BE49-F238E27FC236}">
                  <a16:creationId xmlns:a16="http://schemas.microsoft.com/office/drawing/2014/main" id="{FBD44FC9-58F5-49AF-BE9A-F5DE6B6231D9}"/>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93" name="Freeform 145">
              <a:extLst>
                <a:ext uri="{FF2B5EF4-FFF2-40B4-BE49-F238E27FC236}">
                  <a16:creationId xmlns:a16="http://schemas.microsoft.com/office/drawing/2014/main" id="{677E593D-9725-4BC5-B20B-36EEAD22EFF8}"/>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2194" name="Freeform 146">
              <a:extLst>
                <a:ext uri="{FF2B5EF4-FFF2-40B4-BE49-F238E27FC236}">
                  <a16:creationId xmlns:a16="http://schemas.microsoft.com/office/drawing/2014/main" id="{9CD4FB71-2B89-4C16-89C5-15165CAF4F7D}"/>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2195" name="Freeform 147">
              <a:extLst>
                <a:ext uri="{FF2B5EF4-FFF2-40B4-BE49-F238E27FC236}">
                  <a16:creationId xmlns:a16="http://schemas.microsoft.com/office/drawing/2014/main" id="{47C40350-EEE9-4905-8B5F-ED01FC9F2D64}"/>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96" name="Freeform 148">
              <a:extLst>
                <a:ext uri="{FF2B5EF4-FFF2-40B4-BE49-F238E27FC236}">
                  <a16:creationId xmlns:a16="http://schemas.microsoft.com/office/drawing/2014/main" id="{45DB4032-1880-4C35-898C-86A93B14E96F}"/>
                </a:ext>
              </a:extLst>
            </p:cNvPr>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2197" name="Group 149">
            <a:extLst>
              <a:ext uri="{FF2B5EF4-FFF2-40B4-BE49-F238E27FC236}">
                <a16:creationId xmlns:a16="http://schemas.microsoft.com/office/drawing/2014/main" id="{225665B2-DFB4-4AF1-BD09-C77D8C835250}"/>
              </a:ext>
            </a:extLst>
          </p:cNvPr>
          <p:cNvGrpSpPr>
            <a:grpSpLocks/>
          </p:cNvGrpSpPr>
          <p:nvPr>
            <p:custDataLst>
              <p:tags r:id="rId89"/>
            </p:custDataLst>
          </p:nvPr>
        </p:nvGrpSpPr>
        <p:grpSpPr bwMode="auto">
          <a:xfrm>
            <a:off x="10821788" y="4319037"/>
            <a:ext cx="254978" cy="235410"/>
            <a:chOff x="5486" y="2743"/>
            <a:chExt cx="137" cy="132"/>
          </a:xfrm>
        </p:grpSpPr>
        <p:sp>
          <p:nvSpPr>
            <p:cNvPr id="2198" name="Freeform 150">
              <a:extLst>
                <a:ext uri="{FF2B5EF4-FFF2-40B4-BE49-F238E27FC236}">
                  <a16:creationId xmlns:a16="http://schemas.microsoft.com/office/drawing/2014/main" id="{FFF8E0FD-6802-43C1-81E7-3D0649E90002}"/>
                </a:ext>
              </a:extLst>
            </p:cNvPr>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199" name="Freeform 151">
              <a:extLst>
                <a:ext uri="{FF2B5EF4-FFF2-40B4-BE49-F238E27FC236}">
                  <a16:creationId xmlns:a16="http://schemas.microsoft.com/office/drawing/2014/main" id="{22D81C57-832B-4376-894B-90C97528EBC3}"/>
                </a:ext>
              </a:extLst>
            </p:cNvPr>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200" name="Freeform 152">
              <a:extLst>
                <a:ext uri="{FF2B5EF4-FFF2-40B4-BE49-F238E27FC236}">
                  <a16:creationId xmlns:a16="http://schemas.microsoft.com/office/drawing/2014/main" id="{C7467976-B14C-451B-92C9-9D4DDFCC9B75}"/>
                </a:ext>
              </a:extLst>
            </p:cNvPr>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GB"/>
            </a:p>
          </p:txBody>
        </p:sp>
        <p:sp>
          <p:nvSpPr>
            <p:cNvPr id="2201" name="Freeform 153">
              <a:extLst>
                <a:ext uri="{FF2B5EF4-FFF2-40B4-BE49-F238E27FC236}">
                  <a16:creationId xmlns:a16="http://schemas.microsoft.com/office/drawing/2014/main" id="{70B2BB54-E7F6-446D-BDC6-05FB0AF1BFA3}"/>
                </a:ext>
              </a:extLst>
            </p:cNvPr>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GB"/>
            </a:p>
          </p:txBody>
        </p:sp>
        <p:sp>
          <p:nvSpPr>
            <p:cNvPr id="2202" name="Freeform 154">
              <a:extLst>
                <a:ext uri="{FF2B5EF4-FFF2-40B4-BE49-F238E27FC236}">
                  <a16:creationId xmlns:a16="http://schemas.microsoft.com/office/drawing/2014/main" id="{295F6F6D-7666-4EA7-B87C-1F284DF4379F}"/>
                </a:ext>
              </a:extLst>
            </p:cNvPr>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GB"/>
            </a:p>
          </p:txBody>
        </p:sp>
        <p:sp>
          <p:nvSpPr>
            <p:cNvPr id="2203" name="Freeform 155">
              <a:extLst>
                <a:ext uri="{FF2B5EF4-FFF2-40B4-BE49-F238E27FC236}">
                  <a16:creationId xmlns:a16="http://schemas.microsoft.com/office/drawing/2014/main" id="{009492F9-2F71-415C-A99A-9B1555FA0AC6}"/>
                </a:ext>
              </a:extLst>
            </p:cNvPr>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GB"/>
            </a:p>
          </p:txBody>
        </p:sp>
        <p:sp>
          <p:nvSpPr>
            <p:cNvPr id="2204" name="Freeform 156">
              <a:extLst>
                <a:ext uri="{FF2B5EF4-FFF2-40B4-BE49-F238E27FC236}">
                  <a16:creationId xmlns:a16="http://schemas.microsoft.com/office/drawing/2014/main" id="{7B427C8E-32A1-40E8-B4B7-A0B66A443602}"/>
                </a:ext>
              </a:extLst>
            </p:cNvPr>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05" name="Freeform 157">
              <a:extLst>
                <a:ext uri="{FF2B5EF4-FFF2-40B4-BE49-F238E27FC236}">
                  <a16:creationId xmlns:a16="http://schemas.microsoft.com/office/drawing/2014/main" id="{272B877D-0C71-4447-86AA-9CE4C2353740}"/>
                </a:ext>
              </a:extLst>
            </p:cNvPr>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GB"/>
            </a:p>
          </p:txBody>
        </p:sp>
        <p:sp>
          <p:nvSpPr>
            <p:cNvPr id="2206" name="Freeform 158">
              <a:extLst>
                <a:ext uri="{FF2B5EF4-FFF2-40B4-BE49-F238E27FC236}">
                  <a16:creationId xmlns:a16="http://schemas.microsoft.com/office/drawing/2014/main" id="{E35EF9BD-FD30-4DC7-BF4F-A722296459D4}"/>
                </a:ext>
              </a:extLst>
            </p:cNvPr>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207" name="Freeform 159">
            <a:extLst>
              <a:ext uri="{FF2B5EF4-FFF2-40B4-BE49-F238E27FC236}">
                <a16:creationId xmlns:a16="http://schemas.microsoft.com/office/drawing/2014/main" id="{2088DF56-5F01-4ADE-8F8A-FF0E9CE7A618}"/>
              </a:ext>
            </a:extLst>
          </p:cNvPr>
          <p:cNvSpPr>
            <a:spLocks/>
          </p:cNvSpPr>
          <p:nvPr>
            <p:custDataLst>
              <p:tags r:id="rId90"/>
            </p:custDataLst>
          </p:nvPr>
        </p:nvSpPr>
        <p:spPr bwMode="auto">
          <a:xfrm>
            <a:off x="5805064" y="4031313"/>
            <a:ext cx="15256" cy="61032"/>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208" name="Freeform 160">
            <a:extLst>
              <a:ext uri="{FF2B5EF4-FFF2-40B4-BE49-F238E27FC236}">
                <a16:creationId xmlns:a16="http://schemas.microsoft.com/office/drawing/2014/main" id="{57FDF83C-09D5-4DCA-85F1-A2DF8F7D9EC3}"/>
              </a:ext>
            </a:extLst>
          </p:cNvPr>
          <p:cNvSpPr>
            <a:spLocks/>
          </p:cNvSpPr>
          <p:nvPr>
            <p:custDataLst>
              <p:tags r:id="rId91"/>
            </p:custDataLst>
          </p:nvPr>
        </p:nvSpPr>
        <p:spPr bwMode="auto">
          <a:xfrm>
            <a:off x="5700457" y="4184765"/>
            <a:ext cx="19614" cy="62776"/>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09" name="Freeform 161">
            <a:extLst>
              <a:ext uri="{FF2B5EF4-FFF2-40B4-BE49-F238E27FC236}">
                <a16:creationId xmlns:a16="http://schemas.microsoft.com/office/drawing/2014/main" id="{C354455F-F561-4406-8BFC-DFBEAB6C34EE}"/>
              </a:ext>
            </a:extLst>
          </p:cNvPr>
          <p:cNvSpPr>
            <a:spLocks/>
          </p:cNvSpPr>
          <p:nvPr>
            <p:custDataLst>
              <p:tags r:id="rId92"/>
            </p:custDataLst>
          </p:nvPr>
        </p:nvSpPr>
        <p:spPr bwMode="auto">
          <a:xfrm>
            <a:off x="8169593" y="2346826"/>
            <a:ext cx="1000293" cy="364449"/>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FF0000"/>
          </a:solidFill>
          <a:ln w="9525" cmpd="sng">
            <a:solidFill>
              <a:srgbClr val="FFFFFF"/>
            </a:solidFill>
            <a:prstDash val="solid"/>
            <a:round/>
            <a:headEnd/>
            <a:tailEnd/>
          </a:ln>
        </p:spPr>
        <p:txBody>
          <a:bodyPr/>
          <a:lstStyle/>
          <a:p>
            <a:endParaRPr lang="en-GB"/>
          </a:p>
        </p:txBody>
      </p:sp>
      <p:sp>
        <p:nvSpPr>
          <p:cNvPr id="2210" name="Freeform 162">
            <a:extLst>
              <a:ext uri="{FF2B5EF4-FFF2-40B4-BE49-F238E27FC236}">
                <a16:creationId xmlns:a16="http://schemas.microsoft.com/office/drawing/2014/main" id="{3C3281D1-C740-40F7-B7EC-251B6DEBD7C6}"/>
              </a:ext>
            </a:extLst>
          </p:cNvPr>
          <p:cNvSpPr>
            <a:spLocks/>
          </p:cNvSpPr>
          <p:nvPr>
            <p:custDataLst>
              <p:tags r:id="rId93"/>
            </p:custDataLst>
          </p:nvPr>
        </p:nvSpPr>
        <p:spPr bwMode="auto">
          <a:xfrm>
            <a:off x="3126717" y="4507365"/>
            <a:ext cx="451112" cy="456870"/>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1" name="Freeform 163">
            <a:extLst>
              <a:ext uri="{FF2B5EF4-FFF2-40B4-BE49-F238E27FC236}">
                <a16:creationId xmlns:a16="http://schemas.microsoft.com/office/drawing/2014/main" id="{B53C2775-F1ED-45B9-8A8C-897D12062887}"/>
              </a:ext>
            </a:extLst>
          </p:cNvPr>
          <p:cNvSpPr>
            <a:spLocks/>
          </p:cNvSpPr>
          <p:nvPr>
            <p:custDataLst>
              <p:tags r:id="rId94"/>
            </p:custDataLst>
          </p:nvPr>
        </p:nvSpPr>
        <p:spPr bwMode="auto">
          <a:xfrm>
            <a:off x="3420921" y="3881348"/>
            <a:ext cx="163447" cy="237154"/>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212" name="Group 164">
            <a:extLst>
              <a:ext uri="{FF2B5EF4-FFF2-40B4-BE49-F238E27FC236}">
                <a16:creationId xmlns:a16="http://schemas.microsoft.com/office/drawing/2014/main" id="{B718D66A-5FD5-4790-9079-14F03A14DC51}"/>
              </a:ext>
            </a:extLst>
          </p:cNvPr>
          <p:cNvGrpSpPr>
            <a:grpSpLocks/>
          </p:cNvGrpSpPr>
          <p:nvPr>
            <p:custDataLst>
              <p:tags r:id="rId95"/>
            </p:custDataLst>
          </p:nvPr>
        </p:nvGrpSpPr>
        <p:grpSpPr bwMode="auto">
          <a:xfrm>
            <a:off x="3028648" y="3699996"/>
            <a:ext cx="444575" cy="441175"/>
            <a:chOff x="1486" y="2412"/>
            <a:chExt cx="244" cy="256"/>
          </a:xfrm>
        </p:grpSpPr>
        <p:sp>
          <p:nvSpPr>
            <p:cNvPr id="2213" name="Freeform 165">
              <a:extLst>
                <a:ext uri="{FF2B5EF4-FFF2-40B4-BE49-F238E27FC236}">
                  <a16:creationId xmlns:a16="http://schemas.microsoft.com/office/drawing/2014/main" id="{D7E10D48-643E-4599-A954-74BED84A2CD1}"/>
                </a:ext>
              </a:extLst>
            </p:cNvPr>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4" name="Freeform 166">
              <a:extLst>
                <a:ext uri="{FF2B5EF4-FFF2-40B4-BE49-F238E27FC236}">
                  <a16:creationId xmlns:a16="http://schemas.microsoft.com/office/drawing/2014/main" id="{82DDC5B8-5B06-458D-AEEA-B60D095B35A9}"/>
                </a:ext>
              </a:extLst>
            </p:cNvPr>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5" name="Freeform 167">
              <a:extLst>
                <a:ext uri="{FF2B5EF4-FFF2-40B4-BE49-F238E27FC236}">
                  <a16:creationId xmlns:a16="http://schemas.microsoft.com/office/drawing/2014/main" id="{E02EC9D2-C5F9-46AD-9F78-19A33650535C}"/>
                </a:ext>
              </a:extLst>
            </p:cNvPr>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6" name="Freeform 168">
              <a:extLst>
                <a:ext uri="{FF2B5EF4-FFF2-40B4-BE49-F238E27FC236}">
                  <a16:creationId xmlns:a16="http://schemas.microsoft.com/office/drawing/2014/main" id="{C0C380DE-9486-49BE-B6FD-4E3EC3D3CFF1}"/>
                </a:ext>
              </a:extLst>
            </p:cNvPr>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217" name="Freeform 169">
            <a:extLst>
              <a:ext uri="{FF2B5EF4-FFF2-40B4-BE49-F238E27FC236}">
                <a16:creationId xmlns:a16="http://schemas.microsoft.com/office/drawing/2014/main" id="{5C0499EE-B9DB-41FD-8C86-A2FE41CE0559}"/>
              </a:ext>
            </a:extLst>
          </p:cNvPr>
          <p:cNvSpPr>
            <a:spLocks/>
          </p:cNvSpPr>
          <p:nvPr>
            <p:custDataLst>
              <p:tags r:id="rId96"/>
            </p:custDataLst>
          </p:nvPr>
        </p:nvSpPr>
        <p:spPr bwMode="auto">
          <a:xfrm>
            <a:off x="9921742" y="5391459"/>
            <a:ext cx="43586" cy="12206"/>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a:p>
        </p:txBody>
      </p:sp>
      <p:sp>
        <p:nvSpPr>
          <p:cNvPr id="2218" name="Freeform 170">
            <a:extLst>
              <a:ext uri="{FF2B5EF4-FFF2-40B4-BE49-F238E27FC236}">
                <a16:creationId xmlns:a16="http://schemas.microsoft.com/office/drawing/2014/main" id="{183FFECE-608D-486A-B698-5436EDDFEB5E}"/>
              </a:ext>
            </a:extLst>
          </p:cNvPr>
          <p:cNvSpPr>
            <a:spLocks/>
          </p:cNvSpPr>
          <p:nvPr>
            <p:custDataLst>
              <p:tags r:id="rId97"/>
            </p:custDataLst>
          </p:nvPr>
        </p:nvSpPr>
        <p:spPr bwMode="auto">
          <a:xfrm>
            <a:off x="10080830" y="5537936"/>
            <a:ext cx="2180" cy="5231"/>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19" name="Line 171">
            <a:extLst>
              <a:ext uri="{FF2B5EF4-FFF2-40B4-BE49-F238E27FC236}">
                <a16:creationId xmlns:a16="http://schemas.microsoft.com/office/drawing/2014/main" id="{5111011E-7FD8-4B09-9BF2-D3FDF94D4311}"/>
              </a:ext>
            </a:extLst>
          </p:cNvPr>
          <p:cNvSpPr>
            <a:spLocks noChangeShapeType="1"/>
          </p:cNvSpPr>
          <p:nvPr>
            <p:custDataLst>
              <p:tags r:id="rId98"/>
            </p:custDataLst>
          </p:nvPr>
        </p:nvSpPr>
        <p:spPr bwMode="auto">
          <a:xfrm flipV="1">
            <a:off x="10205051" y="5536192"/>
            <a:ext cx="2179" cy="139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0" name="Freeform 172">
            <a:extLst>
              <a:ext uri="{FF2B5EF4-FFF2-40B4-BE49-F238E27FC236}">
                <a16:creationId xmlns:a16="http://schemas.microsoft.com/office/drawing/2014/main" id="{076AC084-35BD-41BE-ADB1-28C2AE5B30F0}"/>
              </a:ext>
            </a:extLst>
          </p:cNvPr>
          <p:cNvSpPr>
            <a:spLocks/>
          </p:cNvSpPr>
          <p:nvPr>
            <p:custDataLst>
              <p:tags r:id="rId99"/>
            </p:custDataLst>
          </p:nvPr>
        </p:nvSpPr>
        <p:spPr bwMode="auto">
          <a:xfrm>
            <a:off x="10205051" y="5536193"/>
            <a:ext cx="4359" cy="17438"/>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a:p>
        </p:txBody>
      </p:sp>
      <p:sp>
        <p:nvSpPr>
          <p:cNvPr id="2221" name="Freeform 173">
            <a:extLst>
              <a:ext uri="{FF2B5EF4-FFF2-40B4-BE49-F238E27FC236}">
                <a16:creationId xmlns:a16="http://schemas.microsoft.com/office/drawing/2014/main" id="{FF8F5548-373A-4A34-A23A-9A8393987484}"/>
              </a:ext>
            </a:extLst>
          </p:cNvPr>
          <p:cNvSpPr>
            <a:spLocks/>
          </p:cNvSpPr>
          <p:nvPr>
            <p:custDataLst>
              <p:tags r:id="rId100"/>
            </p:custDataLst>
          </p:nvPr>
        </p:nvSpPr>
        <p:spPr bwMode="auto">
          <a:xfrm>
            <a:off x="10614758" y="4953771"/>
            <a:ext cx="30510" cy="31388"/>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222" name="Freeform 174">
            <a:extLst>
              <a:ext uri="{FF2B5EF4-FFF2-40B4-BE49-F238E27FC236}">
                <a16:creationId xmlns:a16="http://schemas.microsoft.com/office/drawing/2014/main" id="{5E4F993E-CBE1-493D-BA42-F4A949418353}"/>
              </a:ext>
            </a:extLst>
          </p:cNvPr>
          <p:cNvSpPr>
            <a:spLocks/>
          </p:cNvSpPr>
          <p:nvPr>
            <p:custDataLst>
              <p:tags r:id="rId101"/>
            </p:custDataLst>
          </p:nvPr>
        </p:nvSpPr>
        <p:spPr bwMode="auto">
          <a:xfrm>
            <a:off x="10623475" y="4873557"/>
            <a:ext cx="37047" cy="43595"/>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a:p>
        </p:txBody>
      </p:sp>
      <p:sp>
        <p:nvSpPr>
          <p:cNvPr id="2223" name="Freeform 175">
            <a:extLst>
              <a:ext uri="{FF2B5EF4-FFF2-40B4-BE49-F238E27FC236}">
                <a16:creationId xmlns:a16="http://schemas.microsoft.com/office/drawing/2014/main" id="{D5F4C3FF-1078-4905-B41F-DB3567E7DD7C}"/>
              </a:ext>
            </a:extLst>
          </p:cNvPr>
          <p:cNvSpPr>
            <a:spLocks/>
          </p:cNvSpPr>
          <p:nvPr>
            <p:custDataLst>
              <p:tags r:id="rId102"/>
            </p:custDataLst>
          </p:nvPr>
        </p:nvSpPr>
        <p:spPr bwMode="auto">
          <a:xfrm>
            <a:off x="10590785" y="4847401"/>
            <a:ext cx="23973" cy="33131"/>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24" name="Freeform 176">
            <a:extLst>
              <a:ext uri="{FF2B5EF4-FFF2-40B4-BE49-F238E27FC236}">
                <a16:creationId xmlns:a16="http://schemas.microsoft.com/office/drawing/2014/main" id="{13AF864E-2534-4927-B83B-0CAE06540C42}"/>
              </a:ext>
            </a:extLst>
          </p:cNvPr>
          <p:cNvSpPr>
            <a:spLocks/>
          </p:cNvSpPr>
          <p:nvPr>
            <p:custDataLst>
              <p:tags r:id="rId103"/>
            </p:custDataLst>
          </p:nvPr>
        </p:nvSpPr>
        <p:spPr bwMode="auto">
          <a:xfrm>
            <a:off x="10479641" y="4713130"/>
            <a:ext cx="93709" cy="151709"/>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25" name="Line 177">
            <a:extLst>
              <a:ext uri="{FF2B5EF4-FFF2-40B4-BE49-F238E27FC236}">
                <a16:creationId xmlns:a16="http://schemas.microsoft.com/office/drawing/2014/main" id="{335278CF-72E9-4CBF-A40A-C7CB809B5B18}"/>
              </a:ext>
            </a:extLst>
          </p:cNvPr>
          <p:cNvSpPr>
            <a:spLocks noChangeShapeType="1"/>
          </p:cNvSpPr>
          <p:nvPr>
            <p:custDataLst>
              <p:tags r:id="rId104"/>
            </p:custDataLst>
          </p:nvPr>
        </p:nvSpPr>
        <p:spPr bwMode="auto">
          <a:xfrm flipH="1" flipV="1">
            <a:off x="10470923" y="4676512"/>
            <a:ext cx="8717" cy="366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6" name="Freeform 178">
            <a:extLst>
              <a:ext uri="{FF2B5EF4-FFF2-40B4-BE49-F238E27FC236}">
                <a16:creationId xmlns:a16="http://schemas.microsoft.com/office/drawing/2014/main" id="{25C060F4-3542-4BD1-8E6B-8CDE2091AC83}"/>
              </a:ext>
            </a:extLst>
          </p:cNvPr>
          <p:cNvSpPr>
            <a:spLocks/>
          </p:cNvSpPr>
          <p:nvPr>
            <p:custDataLst>
              <p:tags r:id="rId105"/>
            </p:custDataLst>
          </p:nvPr>
        </p:nvSpPr>
        <p:spPr bwMode="auto">
          <a:xfrm>
            <a:off x="10470923" y="4659074"/>
            <a:ext cx="8717" cy="17438"/>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27" name="Line 179">
            <a:extLst>
              <a:ext uri="{FF2B5EF4-FFF2-40B4-BE49-F238E27FC236}">
                <a16:creationId xmlns:a16="http://schemas.microsoft.com/office/drawing/2014/main" id="{6C4D3126-FE63-4024-B8C4-6F29A2568238}"/>
              </a:ext>
            </a:extLst>
          </p:cNvPr>
          <p:cNvSpPr>
            <a:spLocks noChangeShapeType="1"/>
          </p:cNvSpPr>
          <p:nvPr>
            <p:custDataLst>
              <p:tags r:id="rId106"/>
            </p:custDataLst>
          </p:nvPr>
        </p:nvSpPr>
        <p:spPr bwMode="auto">
          <a:xfrm flipV="1">
            <a:off x="10479641" y="4645122"/>
            <a:ext cx="0" cy="139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8" name="Freeform 180">
            <a:extLst>
              <a:ext uri="{FF2B5EF4-FFF2-40B4-BE49-F238E27FC236}">
                <a16:creationId xmlns:a16="http://schemas.microsoft.com/office/drawing/2014/main" id="{B780165F-FAF5-4F70-AC7F-D35A75C66AFF}"/>
              </a:ext>
            </a:extLst>
          </p:cNvPr>
          <p:cNvSpPr>
            <a:spLocks/>
          </p:cNvSpPr>
          <p:nvPr>
            <p:custDataLst>
              <p:tags r:id="rId107"/>
            </p:custDataLst>
          </p:nvPr>
        </p:nvSpPr>
        <p:spPr bwMode="auto">
          <a:xfrm>
            <a:off x="10416440" y="4571885"/>
            <a:ext cx="63200" cy="73239"/>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29" name="Freeform 181">
            <a:extLst>
              <a:ext uri="{FF2B5EF4-FFF2-40B4-BE49-F238E27FC236}">
                <a16:creationId xmlns:a16="http://schemas.microsoft.com/office/drawing/2014/main" id="{D5CC590B-1E27-4674-B1BE-A2FEDCB303EF}"/>
              </a:ext>
            </a:extLst>
          </p:cNvPr>
          <p:cNvSpPr>
            <a:spLocks/>
          </p:cNvSpPr>
          <p:nvPr>
            <p:custDataLst>
              <p:tags r:id="rId108"/>
            </p:custDataLst>
          </p:nvPr>
        </p:nvSpPr>
        <p:spPr bwMode="auto">
          <a:xfrm>
            <a:off x="10436056" y="4509108"/>
            <a:ext cx="2179" cy="55801"/>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a:p>
        </p:txBody>
      </p:sp>
      <p:sp>
        <p:nvSpPr>
          <p:cNvPr id="2230" name="Freeform 182">
            <a:extLst>
              <a:ext uri="{FF2B5EF4-FFF2-40B4-BE49-F238E27FC236}">
                <a16:creationId xmlns:a16="http://schemas.microsoft.com/office/drawing/2014/main" id="{1EE3065D-2603-4BBD-ADCA-B3CFE3C90385}"/>
              </a:ext>
            </a:extLst>
          </p:cNvPr>
          <p:cNvSpPr>
            <a:spLocks/>
          </p:cNvSpPr>
          <p:nvPr>
            <p:custDataLst>
              <p:tags r:id="rId109"/>
            </p:custDataLst>
          </p:nvPr>
        </p:nvSpPr>
        <p:spPr bwMode="auto">
          <a:xfrm>
            <a:off x="10444773" y="4502133"/>
            <a:ext cx="10896" cy="40106"/>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231" name="Freeform 183">
            <a:extLst>
              <a:ext uri="{FF2B5EF4-FFF2-40B4-BE49-F238E27FC236}">
                <a16:creationId xmlns:a16="http://schemas.microsoft.com/office/drawing/2014/main" id="{9DDF2F8E-C46F-4E5A-AEC6-FDAF0D125720}"/>
              </a:ext>
            </a:extLst>
          </p:cNvPr>
          <p:cNvSpPr>
            <a:spLocks/>
          </p:cNvSpPr>
          <p:nvPr>
            <p:custDataLst>
              <p:tags r:id="rId110"/>
            </p:custDataLst>
          </p:nvPr>
        </p:nvSpPr>
        <p:spPr bwMode="auto">
          <a:xfrm>
            <a:off x="10466566" y="4481209"/>
            <a:ext cx="2179" cy="24413"/>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232" name="Line 184">
            <a:extLst>
              <a:ext uri="{FF2B5EF4-FFF2-40B4-BE49-F238E27FC236}">
                <a16:creationId xmlns:a16="http://schemas.microsoft.com/office/drawing/2014/main" id="{723A66B2-F019-4658-ACBA-14DB1D9067F9}"/>
              </a:ext>
            </a:extLst>
          </p:cNvPr>
          <p:cNvSpPr>
            <a:spLocks noChangeShapeType="1"/>
          </p:cNvSpPr>
          <p:nvPr>
            <p:custDataLst>
              <p:tags r:id="rId111"/>
            </p:custDataLst>
          </p:nvPr>
        </p:nvSpPr>
        <p:spPr bwMode="auto">
          <a:xfrm flipV="1">
            <a:off x="10466566" y="4502134"/>
            <a:ext cx="2179" cy="34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33" name="Freeform 185">
            <a:extLst>
              <a:ext uri="{FF2B5EF4-FFF2-40B4-BE49-F238E27FC236}">
                <a16:creationId xmlns:a16="http://schemas.microsoft.com/office/drawing/2014/main" id="{0DF849A9-E945-47EB-A0BD-662922EEF691}"/>
              </a:ext>
            </a:extLst>
          </p:cNvPr>
          <p:cNvSpPr>
            <a:spLocks/>
          </p:cNvSpPr>
          <p:nvPr>
            <p:custDataLst>
              <p:tags r:id="rId112"/>
            </p:custDataLst>
          </p:nvPr>
        </p:nvSpPr>
        <p:spPr bwMode="auto">
          <a:xfrm>
            <a:off x="10444773" y="4484696"/>
            <a:ext cx="2179" cy="17438"/>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34" name="Freeform 186">
            <a:extLst>
              <a:ext uri="{FF2B5EF4-FFF2-40B4-BE49-F238E27FC236}">
                <a16:creationId xmlns:a16="http://schemas.microsoft.com/office/drawing/2014/main" id="{DB2B5DF0-5B4D-48F7-9D54-CD57B71340EB}"/>
              </a:ext>
            </a:extLst>
          </p:cNvPr>
          <p:cNvSpPr>
            <a:spLocks/>
          </p:cNvSpPr>
          <p:nvPr>
            <p:custDataLst>
              <p:tags r:id="rId113"/>
            </p:custDataLst>
          </p:nvPr>
        </p:nvSpPr>
        <p:spPr bwMode="auto">
          <a:xfrm>
            <a:off x="10061218" y="5571069"/>
            <a:ext cx="132936" cy="95908"/>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GB"/>
          </a:p>
        </p:txBody>
      </p:sp>
      <p:sp>
        <p:nvSpPr>
          <p:cNvPr id="2235" name="Freeform 187">
            <a:extLst>
              <a:ext uri="{FF2B5EF4-FFF2-40B4-BE49-F238E27FC236}">
                <a16:creationId xmlns:a16="http://schemas.microsoft.com/office/drawing/2014/main" id="{10ECE44F-3AF7-465A-824A-B2F47EB10E42}"/>
              </a:ext>
            </a:extLst>
          </p:cNvPr>
          <p:cNvSpPr>
            <a:spLocks/>
          </p:cNvSpPr>
          <p:nvPr>
            <p:custDataLst>
              <p:tags r:id="rId114"/>
            </p:custDataLst>
          </p:nvPr>
        </p:nvSpPr>
        <p:spPr bwMode="auto">
          <a:xfrm>
            <a:off x="10250816" y="4713130"/>
            <a:ext cx="4359" cy="19182"/>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236" name="Freeform 188">
            <a:extLst>
              <a:ext uri="{FF2B5EF4-FFF2-40B4-BE49-F238E27FC236}">
                <a16:creationId xmlns:a16="http://schemas.microsoft.com/office/drawing/2014/main" id="{20B233EC-3FF6-4D1E-890E-57A5A4FFE0D8}"/>
              </a:ext>
            </a:extLst>
          </p:cNvPr>
          <p:cNvSpPr>
            <a:spLocks/>
          </p:cNvSpPr>
          <p:nvPr>
            <p:custDataLst>
              <p:tags r:id="rId115"/>
            </p:custDataLst>
          </p:nvPr>
        </p:nvSpPr>
        <p:spPr bwMode="auto">
          <a:xfrm>
            <a:off x="10159286" y="4627686"/>
            <a:ext cx="21793" cy="17438"/>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a:p>
        </p:txBody>
      </p:sp>
      <p:sp>
        <p:nvSpPr>
          <p:cNvPr id="2237" name="Freeform 189">
            <a:extLst>
              <a:ext uri="{FF2B5EF4-FFF2-40B4-BE49-F238E27FC236}">
                <a16:creationId xmlns:a16="http://schemas.microsoft.com/office/drawing/2014/main" id="{B2BF896D-3330-4DC6-B6DD-0B269516CFC4}"/>
              </a:ext>
            </a:extLst>
          </p:cNvPr>
          <p:cNvSpPr>
            <a:spLocks/>
          </p:cNvSpPr>
          <p:nvPr>
            <p:custDataLst>
              <p:tags r:id="rId116"/>
            </p:custDataLst>
          </p:nvPr>
        </p:nvSpPr>
        <p:spPr bwMode="auto">
          <a:xfrm>
            <a:off x="10181079" y="4531777"/>
            <a:ext cx="4359" cy="10463"/>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238" name="Freeform 190">
            <a:extLst>
              <a:ext uri="{FF2B5EF4-FFF2-40B4-BE49-F238E27FC236}">
                <a16:creationId xmlns:a16="http://schemas.microsoft.com/office/drawing/2014/main" id="{C1F57615-99CE-4912-A6FD-C70CB06A6717}"/>
              </a:ext>
            </a:extLst>
          </p:cNvPr>
          <p:cNvSpPr>
            <a:spLocks/>
          </p:cNvSpPr>
          <p:nvPr>
            <p:custDataLst>
              <p:tags r:id="rId117"/>
            </p:custDataLst>
          </p:nvPr>
        </p:nvSpPr>
        <p:spPr bwMode="auto">
          <a:xfrm>
            <a:off x="9960970" y="4535265"/>
            <a:ext cx="50123" cy="24413"/>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a:p>
        </p:txBody>
      </p:sp>
      <p:sp>
        <p:nvSpPr>
          <p:cNvPr id="2239" name="Freeform 191">
            <a:extLst>
              <a:ext uri="{FF2B5EF4-FFF2-40B4-BE49-F238E27FC236}">
                <a16:creationId xmlns:a16="http://schemas.microsoft.com/office/drawing/2014/main" id="{E92F5F50-469C-4B04-AF57-ED1E18A53759}"/>
              </a:ext>
            </a:extLst>
          </p:cNvPr>
          <p:cNvSpPr>
            <a:spLocks/>
          </p:cNvSpPr>
          <p:nvPr>
            <p:custDataLst>
              <p:tags r:id="rId118"/>
            </p:custDataLst>
          </p:nvPr>
        </p:nvSpPr>
        <p:spPr bwMode="auto">
          <a:xfrm>
            <a:off x="10296582" y="5044447"/>
            <a:ext cx="2179" cy="15695"/>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40" name="Freeform 192">
            <a:extLst>
              <a:ext uri="{FF2B5EF4-FFF2-40B4-BE49-F238E27FC236}">
                <a16:creationId xmlns:a16="http://schemas.microsoft.com/office/drawing/2014/main" id="{37604A9E-3C20-4C54-8C8F-16D1FA328592}"/>
              </a:ext>
            </a:extLst>
          </p:cNvPr>
          <p:cNvSpPr>
            <a:spLocks/>
          </p:cNvSpPr>
          <p:nvPr>
            <p:custDataLst>
              <p:tags r:id="rId119"/>
            </p:custDataLst>
          </p:nvPr>
        </p:nvSpPr>
        <p:spPr bwMode="auto">
          <a:xfrm>
            <a:off x="9248342" y="4502133"/>
            <a:ext cx="1399104" cy="997440"/>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GB"/>
          </a:p>
        </p:txBody>
      </p:sp>
      <p:sp>
        <p:nvSpPr>
          <p:cNvPr id="2241" name="Freeform 193">
            <a:extLst>
              <a:ext uri="{FF2B5EF4-FFF2-40B4-BE49-F238E27FC236}">
                <a16:creationId xmlns:a16="http://schemas.microsoft.com/office/drawing/2014/main" id="{FD54866A-3931-4155-B615-3AFCC3FCB9B8}"/>
              </a:ext>
            </a:extLst>
          </p:cNvPr>
          <p:cNvSpPr>
            <a:spLocks/>
          </p:cNvSpPr>
          <p:nvPr>
            <p:custDataLst>
              <p:tags r:id="rId120"/>
            </p:custDataLst>
          </p:nvPr>
        </p:nvSpPr>
        <p:spPr bwMode="auto">
          <a:xfrm>
            <a:off x="1679669" y="3037361"/>
            <a:ext cx="917480" cy="638222"/>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2" name="Freeform 194">
            <a:extLst>
              <a:ext uri="{FF2B5EF4-FFF2-40B4-BE49-F238E27FC236}">
                <a16:creationId xmlns:a16="http://schemas.microsoft.com/office/drawing/2014/main" id="{3CFBECEF-5688-4281-BA4C-9DA168D918FD}"/>
              </a:ext>
            </a:extLst>
          </p:cNvPr>
          <p:cNvSpPr>
            <a:spLocks/>
          </p:cNvSpPr>
          <p:nvPr>
            <p:custDataLst>
              <p:tags r:id="rId121"/>
            </p:custDataLst>
          </p:nvPr>
        </p:nvSpPr>
        <p:spPr bwMode="auto">
          <a:xfrm>
            <a:off x="3429637" y="4838682"/>
            <a:ext cx="289846" cy="291211"/>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3" name="Freeform 195">
            <a:extLst>
              <a:ext uri="{FF2B5EF4-FFF2-40B4-BE49-F238E27FC236}">
                <a16:creationId xmlns:a16="http://schemas.microsoft.com/office/drawing/2014/main" id="{4C0C7E52-AF8A-4452-8EDC-3053B629D0B3}"/>
              </a:ext>
            </a:extLst>
          </p:cNvPr>
          <p:cNvSpPr>
            <a:spLocks/>
          </p:cNvSpPr>
          <p:nvPr>
            <p:custDataLst>
              <p:tags r:id="rId122"/>
            </p:custDataLst>
          </p:nvPr>
        </p:nvSpPr>
        <p:spPr bwMode="auto">
          <a:xfrm>
            <a:off x="3662823" y="3965051"/>
            <a:ext cx="100247" cy="120320"/>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4" name="Freeform 196">
            <a:extLst>
              <a:ext uri="{FF2B5EF4-FFF2-40B4-BE49-F238E27FC236}">
                <a16:creationId xmlns:a16="http://schemas.microsoft.com/office/drawing/2014/main" id="{68502B2C-9B9E-481C-B6BE-002F842E2E55}"/>
              </a:ext>
            </a:extLst>
          </p:cNvPr>
          <p:cNvSpPr>
            <a:spLocks/>
          </p:cNvSpPr>
          <p:nvPr>
            <p:custDataLst>
              <p:tags r:id="rId123"/>
            </p:custDataLst>
          </p:nvPr>
        </p:nvSpPr>
        <p:spPr bwMode="auto">
          <a:xfrm>
            <a:off x="2995959" y="3480281"/>
            <a:ext cx="95889" cy="64519"/>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a:p>
        </p:txBody>
      </p:sp>
      <p:sp>
        <p:nvSpPr>
          <p:cNvPr id="2245" name="Freeform 197">
            <a:extLst>
              <a:ext uri="{FF2B5EF4-FFF2-40B4-BE49-F238E27FC236}">
                <a16:creationId xmlns:a16="http://schemas.microsoft.com/office/drawing/2014/main" id="{A4F916C1-6F75-473A-9E3C-34D9A02243E9}"/>
              </a:ext>
            </a:extLst>
          </p:cNvPr>
          <p:cNvSpPr>
            <a:spLocks/>
          </p:cNvSpPr>
          <p:nvPr>
            <p:custDataLst>
              <p:tags r:id="rId124"/>
            </p:custDataLst>
          </p:nvPr>
        </p:nvSpPr>
        <p:spPr bwMode="auto">
          <a:xfrm>
            <a:off x="3499376" y="6066300"/>
            <a:ext cx="32690" cy="62776"/>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246" name="Freeform 198">
            <a:extLst>
              <a:ext uri="{FF2B5EF4-FFF2-40B4-BE49-F238E27FC236}">
                <a16:creationId xmlns:a16="http://schemas.microsoft.com/office/drawing/2014/main" id="{6D249F0C-A760-433C-8F99-99D53BEDC8AD}"/>
              </a:ext>
            </a:extLst>
          </p:cNvPr>
          <p:cNvSpPr>
            <a:spLocks/>
          </p:cNvSpPr>
          <p:nvPr>
            <p:custDataLst>
              <p:tags r:id="rId125"/>
            </p:custDataLst>
          </p:nvPr>
        </p:nvSpPr>
        <p:spPr bwMode="auto">
          <a:xfrm>
            <a:off x="3451431" y="6043633"/>
            <a:ext cx="47944" cy="64519"/>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47" name="Freeform 199">
            <a:extLst>
              <a:ext uri="{FF2B5EF4-FFF2-40B4-BE49-F238E27FC236}">
                <a16:creationId xmlns:a16="http://schemas.microsoft.com/office/drawing/2014/main" id="{A69F6286-44A3-43BE-9C34-71EBF1079494}"/>
              </a:ext>
            </a:extLst>
          </p:cNvPr>
          <p:cNvSpPr>
            <a:spLocks/>
          </p:cNvSpPr>
          <p:nvPr>
            <p:custDataLst>
              <p:tags r:id="rId126"/>
            </p:custDataLst>
          </p:nvPr>
        </p:nvSpPr>
        <p:spPr bwMode="auto">
          <a:xfrm>
            <a:off x="3451431" y="6020963"/>
            <a:ext cx="30510" cy="66264"/>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48" name="Freeform 200">
            <a:extLst>
              <a:ext uri="{FF2B5EF4-FFF2-40B4-BE49-F238E27FC236}">
                <a16:creationId xmlns:a16="http://schemas.microsoft.com/office/drawing/2014/main" id="{19E46AF3-D0C6-4CA4-8BBC-363656EB5AE0}"/>
              </a:ext>
            </a:extLst>
          </p:cNvPr>
          <p:cNvSpPr>
            <a:spLocks/>
          </p:cNvSpPr>
          <p:nvPr>
            <p:custDataLst>
              <p:tags r:id="rId127"/>
            </p:custDataLst>
          </p:nvPr>
        </p:nvSpPr>
        <p:spPr bwMode="auto">
          <a:xfrm>
            <a:off x="3410024" y="6013988"/>
            <a:ext cx="34869" cy="66264"/>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249" name="Freeform 201">
            <a:extLst>
              <a:ext uri="{FF2B5EF4-FFF2-40B4-BE49-F238E27FC236}">
                <a16:creationId xmlns:a16="http://schemas.microsoft.com/office/drawing/2014/main" id="{12C7C655-02CD-4088-8A0C-7F34B56D4333}"/>
              </a:ext>
            </a:extLst>
          </p:cNvPr>
          <p:cNvSpPr>
            <a:spLocks/>
          </p:cNvSpPr>
          <p:nvPr>
            <p:custDataLst>
              <p:tags r:id="rId128"/>
            </p:custDataLst>
          </p:nvPr>
        </p:nvSpPr>
        <p:spPr bwMode="auto">
          <a:xfrm>
            <a:off x="3375157" y="6003524"/>
            <a:ext cx="39227" cy="64520"/>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a:p>
        </p:txBody>
      </p:sp>
      <p:sp>
        <p:nvSpPr>
          <p:cNvPr id="2250" name="Freeform 202">
            <a:extLst>
              <a:ext uri="{FF2B5EF4-FFF2-40B4-BE49-F238E27FC236}">
                <a16:creationId xmlns:a16="http://schemas.microsoft.com/office/drawing/2014/main" id="{3A5E0368-457B-4CCC-8B1F-294E50437DDC}"/>
              </a:ext>
            </a:extLst>
          </p:cNvPr>
          <p:cNvSpPr>
            <a:spLocks/>
          </p:cNvSpPr>
          <p:nvPr>
            <p:custDataLst>
              <p:tags r:id="rId129"/>
            </p:custDataLst>
          </p:nvPr>
        </p:nvSpPr>
        <p:spPr bwMode="auto">
          <a:xfrm>
            <a:off x="3342466" y="5989574"/>
            <a:ext cx="45766" cy="62776"/>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51" name="Freeform 203">
            <a:extLst>
              <a:ext uri="{FF2B5EF4-FFF2-40B4-BE49-F238E27FC236}">
                <a16:creationId xmlns:a16="http://schemas.microsoft.com/office/drawing/2014/main" id="{9C3A18E2-8C8D-4739-B655-894FC35406E0}"/>
              </a:ext>
            </a:extLst>
          </p:cNvPr>
          <p:cNvSpPr>
            <a:spLocks/>
          </p:cNvSpPr>
          <p:nvPr>
            <p:custDataLst>
              <p:tags r:id="rId130"/>
            </p:custDataLst>
          </p:nvPr>
        </p:nvSpPr>
        <p:spPr bwMode="auto">
          <a:xfrm>
            <a:off x="3333750" y="5968649"/>
            <a:ext cx="41407" cy="62776"/>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252" name="Freeform 204">
            <a:extLst>
              <a:ext uri="{FF2B5EF4-FFF2-40B4-BE49-F238E27FC236}">
                <a16:creationId xmlns:a16="http://schemas.microsoft.com/office/drawing/2014/main" id="{CE9F7518-2B46-49E3-BDA6-AC858704EC85}"/>
              </a:ext>
            </a:extLst>
          </p:cNvPr>
          <p:cNvSpPr>
            <a:spLocks/>
          </p:cNvSpPr>
          <p:nvPr>
            <p:custDataLst>
              <p:tags r:id="rId131"/>
            </p:custDataLst>
          </p:nvPr>
        </p:nvSpPr>
        <p:spPr bwMode="auto">
          <a:xfrm>
            <a:off x="3196454" y="5628614"/>
            <a:ext cx="34869" cy="66264"/>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53" name="Freeform 205">
            <a:extLst>
              <a:ext uri="{FF2B5EF4-FFF2-40B4-BE49-F238E27FC236}">
                <a16:creationId xmlns:a16="http://schemas.microsoft.com/office/drawing/2014/main" id="{3CD2BB0C-4E9D-44A9-8C63-C0442B7383DF}"/>
              </a:ext>
            </a:extLst>
          </p:cNvPr>
          <p:cNvSpPr>
            <a:spLocks/>
          </p:cNvSpPr>
          <p:nvPr>
            <p:custDataLst>
              <p:tags r:id="rId132"/>
            </p:custDataLst>
          </p:nvPr>
        </p:nvSpPr>
        <p:spPr bwMode="auto">
          <a:xfrm>
            <a:off x="3237861" y="5733240"/>
            <a:ext cx="23973" cy="59288"/>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254" name="Freeform 206">
            <a:extLst>
              <a:ext uri="{FF2B5EF4-FFF2-40B4-BE49-F238E27FC236}">
                <a16:creationId xmlns:a16="http://schemas.microsoft.com/office/drawing/2014/main" id="{E5DAD84A-D706-42FA-B8D9-26146CE5D672}"/>
              </a:ext>
            </a:extLst>
          </p:cNvPr>
          <p:cNvSpPr>
            <a:spLocks/>
          </p:cNvSpPr>
          <p:nvPr>
            <p:custDataLst>
              <p:tags r:id="rId133"/>
            </p:custDataLst>
          </p:nvPr>
        </p:nvSpPr>
        <p:spPr bwMode="auto">
          <a:xfrm>
            <a:off x="3244400" y="5757653"/>
            <a:ext cx="10896" cy="64519"/>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55" name="Freeform 207">
            <a:extLst>
              <a:ext uri="{FF2B5EF4-FFF2-40B4-BE49-F238E27FC236}">
                <a16:creationId xmlns:a16="http://schemas.microsoft.com/office/drawing/2014/main" id="{9BE595DD-98E2-4ADD-A099-1C71319D449F}"/>
              </a:ext>
            </a:extLst>
          </p:cNvPr>
          <p:cNvSpPr>
            <a:spLocks/>
          </p:cNvSpPr>
          <p:nvPr>
            <p:custDataLst>
              <p:tags r:id="rId134"/>
            </p:custDataLst>
          </p:nvPr>
        </p:nvSpPr>
        <p:spPr bwMode="auto">
          <a:xfrm>
            <a:off x="3264012" y="5825660"/>
            <a:ext cx="23973" cy="66264"/>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256" name="Freeform 208">
            <a:extLst>
              <a:ext uri="{FF2B5EF4-FFF2-40B4-BE49-F238E27FC236}">
                <a16:creationId xmlns:a16="http://schemas.microsoft.com/office/drawing/2014/main" id="{CA2F237E-666C-4595-AC7D-C9B47BB42775}"/>
              </a:ext>
            </a:extLst>
          </p:cNvPr>
          <p:cNvSpPr>
            <a:spLocks/>
          </p:cNvSpPr>
          <p:nvPr>
            <p:custDataLst>
              <p:tags r:id="rId135"/>
            </p:custDataLst>
          </p:nvPr>
        </p:nvSpPr>
        <p:spPr bwMode="auto">
          <a:xfrm>
            <a:off x="3246577" y="5839609"/>
            <a:ext cx="37049" cy="64520"/>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a:p>
        </p:txBody>
      </p:sp>
      <p:sp>
        <p:nvSpPr>
          <p:cNvPr id="2257" name="Freeform 209">
            <a:extLst>
              <a:ext uri="{FF2B5EF4-FFF2-40B4-BE49-F238E27FC236}">
                <a16:creationId xmlns:a16="http://schemas.microsoft.com/office/drawing/2014/main" id="{9C93A09B-758E-4821-B5F3-B1F67795DD1A}"/>
              </a:ext>
            </a:extLst>
          </p:cNvPr>
          <p:cNvSpPr>
            <a:spLocks/>
          </p:cNvSpPr>
          <p:nvPr>
            <p:custDataLst>
              <p:tags r:id="rId136"/>
            </p:custDataLst>
          </p:nvPr>
        </p:nvSpPr>
        <p:spPr bwMode="auto">
          <a:xfrm>
            <a:off x="3287984" y="5876230"/>
            <a:ext cx="15254" cy="64519"/>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258" name="Freeform 210">
            <a:extLst>
              <a:ext uri="{FF2B5EF4-FFF2-40B4-BE49-F238E27FC236}">
                <a16:creationId xmlns:a16="http://schemas.microsoft.com/office/drawing/2014/main" id="{455FEF44-165A-4C00-A921-7D655F7C7B42}"/>
              </a:ext>
            </a:extLst>
          </p:cNvPr>
          <p:cNvSpPr>
            <a:spLocks/>
          </p:cNvSpPr>
          <p:nvPr>
            <p:custDataLst>
              <p:tags r:id="rId137"/>
            </p:custDataLst>
          </p:nvPr>
        </p:nvSpPr>
        <p:spPr bwMode="auto">
          <a:xfrm>
            <a:off x="3283627" y="5912849"/>
            <a:ext cx="28330" cy="61033"/>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259" name="Freeform 211">
            <a:extLst>
              <a:ext uri="{FF2B5EF4-FFF2-40B4-BE49-F238E27FC236}">
                <a16:creationId xmlns:a16="http://schemas.microsoft.com/office/drawing/2014/main" id="{87C82138-C505-46AF-BFC2-18DE6DDB8CF0}"/>
              </a:ext>
            </a:extLst>
          </p:cNvPr>
          <p:cNvSpPr>
            <a:spLocks/>
          </p:cNvSpPr>
          <p:nvPr>
            <p:custDataLst>
              <p:tags r:id="rId138"/>
            </p:custDataLst>
          </p:nvPr>
        </p:nvSpPr>
        <p:spPr bwMode="auto">
          <a:xfrm>
            <a:off x="3316315" y="5928542"/>
            <a:ext cx="23973" cy="62776"/>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a:p>
        </p:txBody>
      </p:sp>
      <p:sp>
        <p:nvSpPr>
          <p:cNvPr id="2260" name="Freeform 212">
            <a:extLst>
              <a:ext uri="{FF2B5EF4-FFF2-40B4-BE49-F238E27FC236}">
                <a16:creationId xmlns:a16="http://schemas.microsoft.com/office/drawing/2014/main" id="{3DA8D368-DB11-42A7-80BD-75E297EC053E}"/>
              </a:ext>
            </a:extLst>
          </p:cNvPr>
          <p:cNvSpPr>
            <a:spLocks/>
          </p:cNvSpPr>
          <p:nvPr>
            <p:custDataLst>
              <p:tags r:id="rId139"/>
            </p:custDataLst>
          </p:nvPr>
        </p:nvSpPr>
        <p:spPr bwMode="auto">
          <a:xfrm>
            <a:off x="3318494" y="5959930"/>
            <a:ext cx="8717" cy="62776"/>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61" name="Freeform 213">
            <a:extLst>
              <a:ext uri="{FF2B5EF4-FFF2-40B4-BE49-F238E27FC236}">
                <a16:creationId xmlns:a16="http://schemas.microsoft.com/office/drawing/2014/main" id="{351B9C83-ACA1-4F1B-9F29-8B2975178000}"/>
              </a:ext>
            </a:extLst>
          </p:cNvPr>
          <p:cNvSpPr>
            <a:spLocks/>
          </p:cNvSpPr>
          <p:nvPr>
            <p:custDataLst>
              <p:tags r:id="rId140"/>
            </p:custDataLst>
          </p:nvPr>
        </p:nvSpPr>
        <p:spPr bwMode="auto">
          <a:xfrm>
            <a:off x="3420921" y="6036656"/>
            <a:ext cx="47944" cy="62776"/>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62" name="Freeform 214">
            <a:extLst>
              <a:ext uri="{FF2B5EF4-FFF2-40B4-BE49-F238E27FC236}">
                <a16:creationId xmlns:a16="http://schemas.microsoft.com/office/drawing/2014/main" id="{B5E79F17-E3AF-45F8-9FB2-092880C60517}"/>
              </a:ext>
            </a:extLst>
          </p:cNvPr>
          <p:cNvSpPr>
            <a:spLocks/>
          </p:cNvSpPr>
          <p:nvPr>
            <p:custDataLst>
              <p:tags r:id="rId141"/>
            </p:custDataLst>
          </p:nvPr>
        </p:nvSpPr>
        <p:spPr bwMode="auto">
          <a:xfrm>
            <a:off x="3473224" y="5972137"/>
            <a:ext cx="169985" cy="109858"/>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a:p>
        </p:txBody>
      </p:sp>
      <p:sp>
        <p:nvSpPr>
          <p:cNvPr id="2263" name="Freeform 215">
            <a:extLst>
              <a:ext uri="{FF2B5EF4-FFF2-40B4-BE49-F238E27FC236}">
                <a16:creationId xmlns:a16="http://schemas.microsoft.com/office/drawing/2014/main" id="{E723A02F-974B-4BE4-AD68-707D64863B6B}"/>
              </a:ext>
            </a:extLst>
          </p:cNvPr>
          <p:cNvSpPr>
            <a:spLocks/>
          </p:cNvSpPr>
          <p:nvPr>
            <p:custDataLst>
              <p:tags r:id="rId142"/>
            </p:custDataLst>
          </p:nvPr>
        </p:nvSpPr>
        <p:spPr bwMode="auto">
          <a:xfrm>
            <a:off x="2858663" y="3518644"/>
            <a:ext cx="71917" cy="64519"/>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264" name="Freeform 216">
            <a:extLst>
              <a:ext uri="{FF2B5EF4-FFF2-40B4-BE49-F238E27FC236}">
                <a16:creationId xmlns:a16="http://schemas.microsoft.com/office/drawing/2014/main" id="{779B3190-BF28-4B7B-9AE2-332C51BF6749}"/>
              </a:ext>
            </a:extLst>
          </p:cNvPr>
          <p:cNvSpPr>
            <a:spLocks/>
          </p:cNvSpPr>
          <p:nvPr>
            <p:custDataLst>
              <p:tags r:id="rId143"/>
            </p:custDataLst>
          </p:nvPr>
        </p:nvSpPr>
        <p:spPr bwMode="auto">
          <a:xfrm>
            <a:off x="2662528" y="3366933"/>
            <a:ext cx="344328" cy="120321"/>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a:p>
        </p:txBody>
      </p:sp>
      <p:sp>
        <p:nvSpPr>
          <p:cNvPr id="2265" name="Freeform 217">
            <a:extLst>
              <a:ext uri="{FF2B5EF4-FFF2-40B4-BE49-F238E27FC236}">
                <a16:creationId xmlns:a16="http://schemas.microsoft.com/office/drawing/2014/main" id="{6294E0E4-B431-4739-A037-DD2DC2ABA705}"/>
              </a:ext>
            </a:extLst>
          </p:cNvPr>
          <p:cNvSpPr>
            <a:spLocks/>
          </p:cNvSpPr>
          <p:nvPr>
            <p:custDataLst>
              <p:tags r:id="rId144"/>
            </p:custDataLst>
          </p:nvPr>
        </p:nvSpPr>
        <p:spPr bwMode="auto">
          <a:xfrm>
            <a:off x="3080951" y="3480279"/>
            <a:ext cx="122040" cy="76726"/>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a:p>
        </p:txBody>
      </p:sp>
      <p:sp>
        <p:nvSpPr>
          <p:cNvPr id="2266" name="Freeform 218">
            <a:extLst>
              <a:ext uri="{FF2B5EF4-FFF2-40B4-BE49-F238E27FC236}">
                <a16:creationId xmlns:a16="http://schemas.microsoft.com/office/drawing/2014/main" id="{8FC7D624-3536-4D5C-910B-C413820470FE}"/>
              </a:ext>
            </a:extLst>
          </p:cNvPr>
          <p:cNvSpPr>
            <a:spLocks/>
          </p:cNvSpPr>
          <p:nvPr>
            <p:custDataLst>
              <p:tags r:id="rId145"/>
            </p:custDataLst>
          </p:nvPr>
        </p:nvSpPr>
        <p:spPr bwMode="auto">
          <a:xfrm>
            <a:off x="2488184" y="3546544"/>
            <a:ext cx="45766" cy="92420"/>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7" name="Freeform 219">
            <a:extLst>
              <a:ext uri="{FF2B5EF4-FFF2-40B4-BE49-F238E27FC236}">
                <a16:creationId xmlns:a16="http://schemas.microsoft.com/office/drawing/2014/main" id="{32EB95FA-765E-490E-AD4F-C11BCFF06343}"/>
              </a:ext>
            </a:extLst>
          </p:cNvPr>
          <p:cNvSpPr>
            <a:spLocks/>
          </p:cNvSpPr>
          <p:nvPr>
            <p:custDataLst>
              <p:tags r:id="rId146"/>
            </p:custDataLst>
          </p:nvPr>
        </p:nvSpPr>
        <p:spPr bwMode="auto">
          <a:xfrm>
            <a:off x="2379221" y="3546543"/>
            <a:ext cx="128579" cy="160427"/>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8" name="Freeform 220">
            <a:extLst>
              <a:ext uri="{FF2B5EF4-FFF2-40B4-BE49-F238E27FC236}">
                <a16:creationId xmlns:a16="http://schemas.microsoft.com/office/drawing/2014/main" id="{8FDC034B-2E5A-4E0B-A493-C3F218A5A47D}"/>
              </a:ext>
            </a:extLst>
          </p:cNvPr>
          <p:cNvSpPr>
            <a:spLocks/>
          </p:cNvSpPr>
          <p:nvPr>
            <p:custDataLst>
              <p:tags r:id="rId147"/>
            </p:custDataLst>
          </p:nvPr>
        </p:nvSpPr>
        <p:spPr bwMode="auto">
          <a:xfrm>
            <a:off x="2444598" y="3668607"/>
            <a:ext cx="98069" cy="62776"/>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9" name="Freeform 221">
            <a:extLst>
              <a:ext uri="{FF2B5EF4-FFF2-40B4-BE49-F238E27FC236}">
                <a16:creationId xmlns:a16="http://schemas.microsoft.com/office/drawing/2014/main" id="{B0C028BD-CFF8-4A82-AF4D-4334BC69BC8C}"/>
              </a:ext>
            </a:extLst>
          </p:cNvPr>
          <p:cNvSpPr>
            <a:spLocks/>
          </p:cNvSpPr>
          <p:nvPr>
            <p:custDataLst>
              <p:tags r:id="rId148"/>
            </p:custDataLst>
          </p:nvPr>
        </p:nvSpPr>
        <p:spPr bwMode="auto">
          <a:xfrm>
            <a:off x="2488185" y="3626757"/>
            <a:ext cx="196136" cy="95907"/>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0" name="Freeform 222">
            <a:extLst>
              <a:ext uri="{FF2B5EF4-FFF2-40B4-BE49-F238E27FC236}">
                <a16:creationId xmlns:a16="http://schemas.microsoft.com/office/drawing/2014/main" id="{B7EC679C-2333-4A1D-A36E-139AF66308EA}"/>
              </a:ext>
            </a:extLst>
          </p:cNvPr>
          <p:cNvSpPr>
            <a:spLocks/>
          </p:cNvSpPr>
          <p:nvPr>
            <p:custDataLst>
              <p:tags r:id="rId149"/>
            </p:custDataLst>
          </p:nvPr>
        </p:nvSpPr>
        <p:spPr bwMode="auto">
          <a:xfrm>
            <a:off x="2512157" y="3659888"/>
            <a:ext cx="172163" cy="134271"/>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1" name="Freeform 223">
            <a:extLst>
              <a:ext uri="{FF2B5EF4-FFF2-40B4-BE49-F238E27FC236}">
                <a16:creationId xmlns:a16="http://schemas.microsoft.com/office/drawing/2014/main" id="{C0E9F50E-52AB-4549-8E2B-4BDDC0C6A657}"/>
              </a:ext>
            </a:extLst>
          </p:cNvPr>
          <p:cNvSpPr>
            <a:spLocks/>
          </p:cNvSpPr>
          <p:nvPr>
            <p:custDataLst>
              <p:tags r:id="rId150"/>
            </p:custDataLst>
          </p:nvPr>
        </p:nvSpPr>
        <p:spPr bwMode="auto">
          <a:xfrm>
            <a:off x="2581895" y="3783697"/>
            <a:ext cx="115502" cy="109857"/>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2" name="Freeform 224">
            <a:extLst>
              <a:ext uri="{FF2B5EF4-FFF2-40B4-BE49-F238E27FC236}">
                <a16:creationId xmlns:a16="http://schemas.microsoft.com/office/drawing/2014/main" id="{5BE050AE-51FA-4B81-AAEE-C680E488AB1E}"/>
              </a:ext>
            </a:extLst>
          </p:cNvPr>
          <p:cNvSpPr>
            <a:spLocks/>
          </p:cNvSpPr>
          <p:nvPr>
            <p:custDataLst>
              <p:tags r:id="rId151"/>
            </p:custDataLst>
          </p:nvPr>
        </p:nvSpPr>
        <p:spPr bwMode="auto">
          <a:xfrm>
            <a:off x="2693039" y="3842986"/>
            <a:ext cx="196136" cy="87189"/>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3" name="Freeform 225">
            <a:extLst>
              <a:ext uri="{FF2B5EF4-FFF2-40B4-BE49-F238E27FC236}">
                <a16:creationId xmlns:a16="http://schemas.microsoft.com/office/drawing/2014/main" id="{6157F8F5-1BEA-4343-BC27-D005962A0BDE}"/>
              </a:ext>
            </a:extLst>
          </p:cNvPr>
          <p:cNvSpPr>
            <a:spLocks/>
          </p:cNvSpPr>
          <p:nvPr>
            <p:custDataLst>
              <p:tags r:id="rId152"/>
            </p:custDataLst>
          </p:nvPr>
        </p:nvSpPr>
        <p:spPr bwMode="auto">
          <a:xfrm>
            <a:off x="3627953" y="5220570"/>
            <a:ext cx="183060" cy="170890"/>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4" name="Freeform 226">
            <a:extLst>
              <a:ext uri="{FF2B5EF4-FFF2-40B4-BE49-F238E27FC236}">
                <a16:creationId xmlns:a16="http://schemas.microsoft.com/office/drawing/2014/main" id="{2FBE9E50-B039-4391-A737-43FDE472BD4A}"/>
              </a:ext>
            </a:extLst>
          </p:cNvPr>
          <p:cNvSpPr>
            <a:spLocks/>
          </p:cNvSpPr>
          <p:nvPr>
            <p:custDataLst>
              <p:tags r:id="rId153"/>
            </p:custDataLst>
          </p:nvPr>
        </p:nvSpPr>
        <p:spPr bwMode="auto">
          <a:xfrm>
            <a:off x="5750583" y="1504581"/>
            <a:ext cx="324714" cy="101139"/>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5" name="Freeform 227">
            <a:extLst>
              <a:ext uri="{FF2B5EF4-FFF2-40B4-BE49-F238E27FC236}">
                <a16:creationId xmlns:a16="http://schemas.microsoft.com/office/drawing/2014/main" id="{F5206E14-A524-4960-91ED-26B5EEF3201F}"/>
              </a:ext>
            </a:extLst>
          </p:cNvPr>
          <p:cNvSpPr>
            <a:spLocks/>
          </p:cNvSpPr>
          <p:nvPr>
            <p:custDataLst>
              <p:tags r:id="rId154"/>
            </p:custDataLst>
          </p:nvPr>
        </p:nvSpPr>
        <p:spPr bwMode="auto">
          <a:xfrm>
            <a:off x="5650334" y="1757428"/>
            <a:ext cx="616738" cy="397581"/>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6" name="Freeform 228">
            <a:extLst>
              <a:ext uri="{FF2B5EF4-FFF2-40B4-BE49-F238E27FC236}">
                <a16:creationId xmlns:a16="http://schemas.microsoft.com/office/drawing/2014/main" id="{420D5881-1A86-44FA-A979-A7D59150447E}"/>
              </a:ext>
            </a:extLst>
          </p:cNvPr>
          <p:cNvSpPr>
            <a:spLocks/>
          </p:cNvSpPr>
          <p:nvPr>
            <p:custDataLst>
              <p:tags r:id="rId155"/>
            </p:custDataLst>
          </p:nvPr>
        </p:nvSpPr>
        <p:spPr bwMode="auto">
          <a:xfrm>
            <a:off x="6116702" y="2681631"/>
            <a:ext cx="67557" cy="99395"/>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a:p>
        </p:txBody>
      </p:sp>
      <p:sp>
        <p:nvSpPr>
          <p:cNvPr id="2277" name="Freeform 229">
            <a:extLst>
              <a:ext uri="{FF2B5EF4-FFF2-40B4-BE49-F238E27FC236}">
                <a16:creationId xmlns:a16="http://schemas.microsoft.com/office/drawing/2014/main" id="{638423B7-48B5-48F8-89D8-D1AB66E654D1}"/>
              </a:ext>
            </a:extLst>
          </p:cNvPr>
          <p:cNvSpPr>
            <a:spLocks/>
          </p:cNvSpPr>
          <p:nvPr>
            <p:custDataLst>
              <p:tags r:id="rId156"/>
            </p:custDataLst>
          </p:nvPr>
        </p:nvSpPr>
        <p:spPr bwMode="auto">
          <a:xfrm>
            <a:off x="5715714" y="2505508"/>
            <a:ext cx="115502" cy="64520"/>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8" name="Freeform 230">
            <a:extLst>
              <a:ext uri="{FF2B5EF4-FFF2-40B4-BE49-F238E27FC236}">
                <a16:creationId xmlns:a16="http://schemas.microsoft.com/office/drawing/2014/main" id="{255B9E45-8153-4E8F-B303-5474EF994DDC}"/>
              </a:ext>
            </a:extLst>
          </p:cNvPr>
          <p:cNvSpPr>
            <a:spLocks/>
          </p:cNvSpPr>
          <p:nvPr>
            <p:custDataLst>
              <p:tags r:id="rId157"/>
            </p:custDataLst>
          </p:nvPr>
        </p:nvSpPr>
        <p:spPr bwMode="auto">
          <a:xfrm>
            <a:off x="5630720" y="2306718"/>
            <a:ext cx="115503" cy="80214"/>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9" name="Freeform 231">
            <a:extLst>
              <a:ext uri="{FF2B5EF4-FFF2-40B4-BE49-F238E27FC236}">
                <a16:creationId xmlns:a16="http://schemas.microsoft.com/office/drawing/2014/main" id="{4FA445AB-D204-4DA0-8D45-A53892BC7459}"/>
              </a:ext>
            </a:extLst>
          </p:cNvPr>
          <p:cNvSpPr>
            <a:spLocks/>
          </p:cNvSpPr>
          <p:nvPr>
            <p:custDataLst>
              <p:tags r:id="rId158"/>
            </p:custDataLst>
          </p:nvPr>
        </p:nvSpPr>
        <p:spPr bwMode="auto">
          <a:xfrm>
            <a:off x="5604568" y="2376468"/>
            <a:ext cx="115503" cy="62776"/>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0" name="Freeform 232">
            <a:extLst>
              <a:ext uri="{FF2B5EF4-FFF2-40B4-BE49-F238E27FC236}">
                <a16:creationId xmlns:a16="http://schemas.microsoft.com/office/drawing/2014/main" id="{12CF36CA-DD2E-4974-83C0-1617155E63B2}"/>
              </a:ext>
            </a:extLst>
          </p:cNvPr>
          <p:cNvSpPr>
            <a:spLocks/>
          </p:cNvSpPr>
          <p:nvPr>
            <p:custDataLst>
              <p:tags r:id="rId159"/>
            </p:custDataLst>
          </p:nvPr>
        </p:nvSpPr>
        <p:spPr bwMode="auto">
          <a:xfrm>
            <a:off x="6648450" y="2985047"/>
            <a:ext cx="45764" cy="144733"/>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281" name="Freeform 233">
            <a:extLst>
              <a:ext uri="{FF2B5EF4-FFF2-40B4-BE49-F238E27FC236}">
                <a16:creationId xmlns:a16="http://schemas.microsoft.com/office/drawing/2014/main" id="{0F9C532A-B953-486B-BD02-4E90720EF671}"/>
              </a:ext>
            </a:extLst>
          </p:cNvPr>
          <p:cNvSpPr>
            <a:spLocks/>
          </p:cNvSpPr>
          <p:nvPr>
            <p:custDataLst>
              <p:tags r:id="rId160"/>
            </p:custDataLst>
          </p:nvPr>
        </p:nvSpPr>
        <p:spPr bwMode="auto">
          <a:xfrm>
            <a:off x="6578712" y="3042592"/>
            <a:ext cx="95889" cy="142990"/>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a:p>
        </p:txBody>
      </p:sp>
      <p:sp>
        <p:nvSpPr>
          <p:cNvPr id="2282" name="Freeform 234">
            <a:extLst>
              <a:ext uri="{FF2B5EF4-FFF2-40B4-BE49-F238E27FC236}">
                <a16:creationId xmlns:a16="http://schemas.microsoft.com/office/drawing/2014/main" id="{EC827418-55AF-4ACB-9D56-D2952E6B2C82}"/>
              </a:ext>
            </a:extLst>
          </p:cNvPr>
          <p:cNvSpPr>
            <a:spLocks/>
          </p:cNvSpPr>
          <p:nvPr>
            <p:custDataLst>
              <p:tags r:id="rId161"/>
            </p:custDataLst>
          </p:nvPr>
        </p:nvSpPr>
        <p:spPr bwMode="auto">
          <a:xfrm>
            <a:off x="5207938" y="2223017"/>
            <a:ext cx="132937" cy="158684"/>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3" name="Freeform 235">
            <a:extLst>
              <a:ext uri="{FF2B5EF4-FFF2-40B4-BE49-F238E27FC236}">
                <a16:creationId xmlns:a16="http://schemas.microsoft.com/office/drawing/2014/main" id="{FD5EE2C3-C0D3-4244-BBE4-0DCACC507A4B}"/>
              </a:ext>
            </a:extLst>
          </p:cNvPr>
          <p:cNvSpPr>
            <a:spLocks/>
          </p:cNvSpPr>
          <p:nvPr>
            <p:custDataLst>
              <p:tags r:id="rId162"/>
            </p:custDataLst>
          </p:nvPr>
        </p:nvSpPr>
        <p:spPr bwMode="auto">
          <a:xfrm>
            <a:off x="4950781" y="3223945"/>
            <a:ext cx="420604" cy="428969"/>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GB"/>
          </a:p>
        </p:txBody>
      </p:sp>
      <p:sp>
        <p:nvSpPr>
          <p:cNvPr id="2284" name="Freeform 236">
            <a:extLst>
              <a:ext uri="{FF2B5EF4-FFF2-40B4-BE49-F238E27FC236}">
                <a16:creationId xmlns:a16="http://schemas.microsoft.com/office/drawing/2014/main" id="{D04EB30C-184F-4541-BD9B-05800E3F60C2}"/>
              </a:ext>
            </a:extLst>
          </p:cNvPr>
          <p:cNvSpPr>
            <a:spLocks/>
          </p:cNvSpPr>
          <p:nvPr>
            <p:custDataLst>
              <p:tags r:id="rId163"/>
            </p:custDataLst>
          </p:nvPr>
        </p:nvSpPr>
        <p:spPr bwMode="auto">
          <a:xfrm>
            <a:off x="5109872" y="3290208"/>
            <a:ext cx="568794" cy="514415"/>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GB"/>
          </a:p>
        </p:txBody>
      </p:sp>
      <p:sp>
        <p:nvSpPr>
          <p:cNvPr id="2285" name="Freeform 237">
            <a:extLst>
              <a:ext uri="{FF2B5EF4-FFF2-40B4-BE49-F238E27FC236}">
                <a16:creationId xmlns:a16="http://schemas.microsoft.com/office/drawing/2014/main" id="{DAD0962D-5391-49E8-AD91-73A634BE0231}"/>
              </a:ext>
            </a:extLst>
          </p:cNvPr>
          <p:cNvSpPr>
            <a:spLocks/>
          </p:cNvSpPr>
          <p:nvPr>
            <p:custDataLst>
              <p:tags r:id="rId164"/>
            </p:custDataLst>
          </p:nvPr>
        </p:nvSpPr>
        <p:spPr bwMode="auto">
          <a:xfrm>
            <a:off x="5244986" y="2857751"/>
            <a:ext cx="677758" cy="636479"/>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a:p>
        </p:txBody>
      </p:sp>
      <p:sp>
        <p:nvSpPr>
          <p:cNvPr id="2286" name="Freeform 238">
            <a:extLst>
              <a:ext uri="{FF2B5EF4-FFF2-40B4-BE49-F238E27FC236}">
                <a16:creationId xmlns:a16="http://schemas.microsoft.com/office/drawing/2014/main" id="{7A219787-359C-4BA3-B8E4-80687190A87A}"/>
              </a:ext>
            </a:extLst>
          </p:cNvPr>
          <p:cNvSpPr>
            <a:spLocks/>
          </p:cNvSpPr>
          <p:nvPr>
            <p:custDataLst>
              <p:tags r:id="rId165"/>
            </p:custDataLst>
          </p:nvPr>
        </p:nvSpPr>
        <p:spPr bwMode="auto">
          <a:xfrm>
            <a:off x="5844292" y="3005972"/>
            <a:ext cx="527388" cy="479538"/>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a:p>
        </p:txBody>
      </p:sp>
      <p:sp>
        <p:nvSpPr>
          <p:cNvPr id="2287" name="Freeform 239">
            <a:extLst>
              <a:ext uri="{FF2B5EF4-FFF2-40B4-BE49-F238E27FC236}">
                <a16:creationId xmlns:a16="http://schemas.microsoft.com/office/drawing/2014/main" id="{A2E104FE-F607-4A05-A93A-28A822A2E7CC}"/>
              </a:ext>
            </a:extLst>
          </p:cNvPr>
          <p:cNvSpPr>
            <a:spLocks/>
          </p:cNvSpPr>
          <p:nvPr>
            <p:custDataLst>
              <p:tags r:id="rId166"/>
            </p:custDataLst>
          </p:nvPr>
        </p:nvSpPr>
        <p:spPr bwMode="auto">
          <a:xfrm>
            <a:off x="5778913" y="2857751"/>
            <a:ext cx="128579" cy="259823"/>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a:p>
        </p:txBody>
      </p:sp>
      <p:sp>
        <p:nvSpPr>
          <p:cNvPr id="2288" name="Freeform 240">
            <a:extLst>
              <a:ext uri="{FF2B5EF4-FFF2-40B4-BE49-F238E27FC236}">
                <a16:creationId xmlns:a16="http://schemas.microsoft.com/office/drawing/2014/main" id="{C26FB633-1F74-4CBD-8AE7-69332634FFE3}"/>
              </a:ext>
            </a:extLst>
          </p:cNvPr>
          <p:cNvSpPr>
            <a:spLocks/>
          </p:cNvSpPr>
          <p:nvPr>
            <p:custDataLst>
              <p:tags r:id="rId167"/>
            </p:custDataLst>
          </p:nvPr>
        </p:nvSpPr>
        <p:spPr bwMode="auto">
          <a:xfrm>
            <a:off x="4931170" y="3199531"/>
            <a:ext cx="318176" cy="237154"/>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a:p>
        </p:txBody>
      </p:sp>
      <p:sp>
        <p:nvSpPr>
          <p:cNvPr id="2289" name="Freeform 241">
            <a:extLst>
              <a:ext uri="{FF2B5EF4-FFF2-40B4-BE49-F238E27FC236}">
                <a16:creationId xmlns:a16="http://schemas.microsoft.com/office/drawing/2014/main" id="{ADBF46D8-5ED0-4B25-A6E3-D076CAD20C65}"/>
              </a:ext>
            </a:extLst>
          </p:cNvPr>
          <p:cNvSpPr>
            <a:spLocks/>
          </p:cNvSpPr>
          <p:nvPr>
            <p:custDataLst>
              <p:tags r:id="rId168"/>
            </p:custDataLst>
          </p:nvPr>
        </p:nvSpPr>
        <p:spPr bwMode="auto">
          <a:xfrm>
            <a:off x="4887583" y="1889955"/>
            <a:ext cx="261515" cy="102882"/>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a:p>
        </p:txBody>
      </p:sp>
      <p:sp>
        <p:nvSpPr>
          <p:cNvPr id="2290" name="Freeform 242">
            <a:extLst>
              <a:ext uri="{FF2B5EF4-FFF2-40B4-BE49-F238E27FC236}">
                <a16:creationId xmlns:a16="http://schemas.microsoft.com/office/drawing/2014/main" id="{20017E8D-B383-440C-A9FC-49802750F9AD}"/>
              </a:ext>
            </a:extLst>
          </p:cNvPr>
          <p:cNvSpPr>
            <a:spLocks/>
          </p:cNvSpPr>
          <p:nvPr>
            <p:custDataLst>
              <p:tags r:id="rId169"/>
            </p:custDataLst>
          </p:nvPr>
        </p:nvSpPr>
        <p:spPr bwMode="auto">
          <a:xfrm>
            <a:off x="5975048" y="2179422"/>
            <a:ext cx="19614" cy="62776"/>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1" name="Freeform 243">
            <a:extLst>
              <a:ext uri="{FF2B5EF4-FFF2-40B4-BE49-F238E27FC236}">
                <a16:creationId xmlns:a16="http://schemas.microsoft.com/office/drawing/2014/main" id="{8158ADE3-F257-4D71-A496-1C3100849687}"/>
              </a:ext>
            </a:extLst>
          </p:cNvPr>
          <p:cNvSpPr>
            <a:spLocks/>
          </p:cNvSpPr>
          <p:nvPr>
            <p:custDataLst>
              <p:tags r:id="rId170"/>
            </p:custDataLst>
          </p:nvPr>
        </p:nvSpPr>
        <p:spPr bwMode="auto">
          <a:xfrm>
            <a:off x="5820319" y="1809742"/>
            <a:ext cx="322535" cy="434200"/>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2" name="Freeform 244">
            <a:extLst>
              <a:ext uri="{FF2B5EF4-FFF2-40B4-BE49-F238E27FC236}">
                <a16:creationId xmlns:a16="http://schemas.microsoft.com/office/drawing/2014/main" id="{B16D15E7-5DE5-4AAE-B307-717B49E26433}"/>
              </a:ext>
            </a:extLst>
          </p:cNvPr>
          <p:cNvSpPr>
            <a:spLocks/>
          </p:cNvSpPr>
          <p:nvPr>
            <p:custDataLst>
              <p:tags r:id="rId171"/>
            </p:custDataLst>
          </p:nvPr>
        </p:nvSpPr>
        <p:spPr bwMode="auto">
          <a:xfrm>
            <a:off x="6009916" y="2155009"/>
            <a:ext cx="37049" cy="62776"/>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3" name="Freeform 245">
            <a:extLst>
              <a:ext uri="{FF2B5EF4-FFF2-40B4-BE49-F238E27FC236}">
                <a16:creationId xmlns:a16="http://schemas.microsoft.com/office/drawing/2014/main" id="{B284328E-8D78-4AE1-B872-0B614356E808}"/>
              </a:ext>
            </a:extLst>
          </p:cNvPr>
          <p:cNvSpPr>
            <a:spLocks/>
          </p:cNvSpPr>
          <p:nvPr>
            <p:custDataLst>
              <p:tags r:id="rId172"/>
            </p:custDataLst>
          </p:nvPr>
        </p:nvSpPr>
        <p:spPr bwMode="auto">
          <a:xfrm>
            <a:off x="5247166" y="2332874"/>
            <a:ext cx="39227" cy="62776"/>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4" name="Freeform 246">
            <a:extLst>
              <a:ext uri="{FF2B5EF4-FFF2-40B4-BE49-F238E27FC236}">
                <a16:creationId xmlns:a16="http://schemas.microsoft.com/office/drawing/2014/main" id="{731D40AF-6A4B-4EC1-A026-6FBAF06A5F56}"/>
              </a:ext>
            </a:extLst>
          </p:cNvPr>
          <p:cNvSpPr>
            <a:spLocks/>
          </p:cNvSpPr>
          <p:nvPr>
            <p:custDataLst>
              <p:tags r:id="rId173"/>
            </p:custDataLst>
          </p:nvPr>
        </p:nvSpPr>
        <p:spPr bwMode="auto">
          <a:xfrm>
            <a:off x="6554739" y="2913551"/>
            <a:ext cx="69737" cy="62776"/>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a:p>
        </p:txBody>
      </p:sp>
      <p:sp>
        <p:nvSpPr>
          <p:cNvPr id="2295" name="Freeform 247">
            <a:extLst>
              <a:ext uri="{FF2B5EF4-FFF2-40B4-BE49-F238E27FC236}">
                <a16:creationId xmlns:a16="http://schemas.microsoft.com/office/drawing/2014/main" id="{A87B3820-7B74-4637-A498-7ABF8B0D2D30}"/>
              </a:ext>
            </a:extLst>
          </p:cNvPr>
          <p:cNvSpPr>
            <a:spLocks/>
          </p:cNvSpPr>
          <p:nvPr>
            <p:custDataLst>
              <p:tags r:id="rId174"/>
            </p:custDataLst>
          </p:nvPr>
        </p:nvSpPr>
        <p:spPr bwMode="auto">
          <a:xfrm>
            <a:off x="6016456" y="3783698"/>
            <a:ext cx="446754" cy="268542"/>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a:p>
        </p:txBody>
      </p:sp>
      <p:sp>
        <p:nvSpPr>
          <p:cNvPr id="2296" name="Freeform 248">
            <a:extLst>
              <a:ext uri="{FF2B5EF4-FFF2-40B4-BE49-F238E27FC236}">
                <a16:creationId xmlns:a16="http://schemas.microsoft.com/office/drawing/2014/main" id="{8A5394DF-0C69-4439-885B-5BCB06BC7516}"/>
              </a:ext>
            </a:extLst>
          </p:cNvPr>
          <p:cNvSpPr>
            <a:spLocks/>
          </p:cNvSpPr>
          <p:nvPr>
            <p:custDataLst>
              <p:tags r:id="rId175"/>
            </p:custDataLst>
          </p:nvPr>
        </p:nvSpPr>
        <p:spPr bwMode="auto">
          <a:xfrm>
            <a:off x="5929283" y="3968537"/>
            <a:ext cx="686476" cy="606834"/>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GB"/>
          </a:p>
        </p:txBody>
      </p:sp>
      <p:sp>
        <p:nvSpPr>
          <p:cNvPr id="2297" name="Freeform 249">
            <a:extLst>
              <a:ext uri="{FF2B5EF4-FFF2-40B4-BE49-F238E27FC236}">
                <a16:creationId xmlns:a16="http://schemas.microsoft.com/office/drawing/2014/main" id="{4D48ADEA-0523-4BA6-8A5D-444CEAEDD617}"/>
              </a:ext>
            </a:extLst>
          </p:cNvPr>
          <p:cNvSpPr>
            <a:spLocks/>
          </p:cNvSpPr>
          <p:nvPr>
            <p:custDataLst>
              <p:tags r:id="rId176"/>
            </p:custDataLst>
          </p:nvPr>
        </p:nvSpPr>
        <p:spPr bwMode="auto">
          <a:xfrm>
            <a:off x="5842112" y="4078396"/>
            <a:ext cx="76274" cy="61033"/>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a:p>
        </p:txBody>
      </p:sp>
      <p:sp>
        <p:nvSpPr>
          <p:cNvPr id="2298" name="Freeform 250">
            <a:extLst>
              <a:ext uri="{FF2B5EF4-FFF2-40B4-BE49-F238E27FC236}">
                <a16:creationId xmlns:a16="http://schemas.microsoft.com/office/drawing/2014/main" id="{8043E854-6629-4063-AB45-CD5AB844C9D0}"/>
              </a:ext>
            </a:extLst>
          </p:cNvPr>
          <p:cNvSpPr>
            <a:spLocks/>
          </p:cNvSpPr>
          <p:nvPr>
            <p:custDataLst>
              <p:tags r:id="rId177"/>
            </p:custDataLst>
          </p:nvPr>
        </p:nvSpPr>
        <p:spPr bwMode="auto">
          <a:xfrm>
            <a:off x="5818139" y="4078396"/>
            <a:ext cx="209212" cy="221460"/>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a:p>
        </p:txBody>
      </p:sp>
      <p:sp>
        <p:nvSpPr>
          <p:cNvPr id="2299" name="Freeform 251">
            <a:extLst>
              <a:ext uri="{FF2B5EF4-FFF2-40B4-BE49-F238E27FC236}">
                <a16:creationId xmlns:a16="http://schemas.microsoft.com/office/drawing/2014/main" id="{6B3EBAF3-2085-420E-8DD0-42C462AEE45E}"/>
              </a:ext>
            </a:extLst>
          </p:cNvPr>
          <p:cNvSpPr>
            <a:spLocks/>
          </p:cNvSpPr>
          <p:nvPr>
            <p:custDataLst>
              <p:tags r:id="rId178"/>
            </p:custDataLst>
          </p:nvPr>
        </p:nvSpPr>
        <p:spPr bwMode="auto">
          <a:xfrm>
            <a:off x="6550380" y="4523058"/>
            <a:ext cx="357404" cy="571959"/>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GB"/>
          </a:p>
        </p:txBody>
      </p:sp>
      <p:sp>
        <p:nvSpPr>
          <p:cNvPr id="2300" name="Freeform 252">
            <a:extLst>
              <a:ext uri="{FF2B5EF4-FFF2-40B4-BE49-F238E27FC236}">
                <a16:creationId xmlns:a16="http://schemas.microsoft.com/office/drawing/2014/main" id="{3EFFE3A2-A6ED-46EA-AB9D-E86F0A8C53FE}"/>
              </a:ext>
            </a:extLst>
          </p:cNvPr>
          <p:cNvSpPr>
            <a:spLocks/>
          </p:cNvSpPr>
          <p:nvPr>
            <p:custDataLst>
              <p:tags r:id="rId179"/>
            </p:custDataLst>
          </p:nvPr>
        </p:nvSpPr>
        <p:spPr bwMode="auto">
          <a:xfrm>
            <a:off x="6186441" y="4786368"/>
            <a:ext cx="326893" cy="315624"/>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GB"/>
          </a:p>
        </p:txBody>
      </p:sp>
      <p:sp>
        <p:nvSpPr>
          <p:cNvPr id="2301" name="Freeform 253">
            <a:extLst>
              <a:ext uri="{FF2B5EF4-FFF2-40B4-BE49-F238E27FC236}">
                <a16:creationId xmlns:a16="http://schemas.microsoft.com/office/drawing/2014/main" id="{C780FF6F-DD46-4F12-88E1-0B42C2EF44A3}"/>
              </a:ext>
            </a:extLst>
          </p:cNvPr>
          <p:cNvSpPr>
            <a:spLocks/>
          </p:cNvSpPr>
          <p:nvPr>
            <p:custDataLst>
              <p:tags r:id="rId180"/>
            </p:custDataLst>
          </p:nvPr>
        </p:nvSpPr>
        <p:spPr bwMode="auto">
          <a:xfrm>
            <a:off x="6973162" y="4568397"/>
            <a:ext cx="270232" cy="477795"/>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GB"/>
          </a:p>
        </p:txBody>
      </p:sp>
      <p:sp>
        <p:nvSpPr>
          <p:cNvPr id="2302" name="Freeform 254">
            <a:extLst>
              <a:ext uri="{FF2B5EF4-FFF2-40B4-BE49-F238E27FC236}">
                <a16:creationId xmlns:a16="http://schemas.microsoft.com/office/drawing/2014/main" id="{E77A61F7-29F5-4275-B0E3-6D61B737D7E1}"/>
              </a:ext>
            </a:extLst>
          </p:cNvPr>
          <p:cNvSpPr>
            <a:spLocks/>
          </p:cNvSpPr>
          <p:nvPr>
            <p:custDataLst>
              <p:tags r:id="rId181"/>
            </p:custDataLst>
          </p:nvPr>
        </p:nvSpPr>
        <p:spPr bwMode="auto">
          <a:xfrm>
            <a:off x="6528589" y="4237080"/>
            <a:ext cx="50124" cy="73239"/>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GB"/>
          </a:p>
        </p:txBody>
      </p:sp>
      <p:sp>
        <p:nvSpPr>
          <p:cNvPr id="2303" name="Freeform 255">
            <a:extLst>
              <a:ext uri="{FF2B5EF4-FFF2-40B4-BE49-F238E27FC236}">
                <a16:creationId xmlns:a16="http://schemas.microsoft.com/office/drawing/2014/main" id="{5AFF8167-E30B-4EA7-8026-6D905282FA9F}"/>
              </a:ext>
            </a:extLst>
          </p:cNvPr>
          <p:cNvSpPr>
            <a:spLocks/>
          </p:cNvSpPr>
          <p:nvPr>
            <p:custDataLst>
              <p:tags r:id="rId182"/>
            </p:custDataLst>
          </p:nvPr>
        </p:nvSpPr>
        <p:spPr bwMode="auto">
          <a:xfrm>
            <a:off x="6513333" y="4193485"/>
            <a:ext cx="76274" cy="66264"/>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04" name="Freeform 256">
            <a:extLst>
              <a:ext uri="{FF2B5EF4-FFF2-40B4-BE49-F238E27FC236}">
                <a16:creationId xmlns:a16="http://schemas.microsoft.com/office/drawing/2014/main" id="{241C7E71-4E3F-4327-8BDB-54FA810F9F1C}"/>
              </a:ext>
            </a:extLst>
          </p:cNvPr>
          <p:cNvSpPr>
            <a:spLocks/>
          </p:cNvSpPr>
          <p:nvPr>
            <p:custDataLst>
              <p:tags r:id="rId183"/>
            </p:custDataLst>
          </p:nvPr>
        </p:nvSpPr>
        <p:spPr bwMode="auto">
          <a:xfrm>
            <a:off x="6938294" y="2765332"/>
            <a:ext cx="690836" cy="519646"/>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a:p>
        </p:txBody>
      </p:sp>
      <p:sp>
        <p:nvSpPr>
          <p:cNvPr id="2305" name="Freeform 257">
            <a:extLst>
              <a:ext uri="{FF2B5EF4-FFF2-40B4-BE49-F238E27FC236}">
                <a16:creationId xmlns:a16="http://schemas.microsoft.com/office/drawing/2014/main" id="{3B2B2FCC-B4EF-4115-9507-DCA9B333A0A2}"/>
              </a:ext>
            </a:extLst>
          </p:cNvPr>
          <p:cNvSpPr>
            <a:spLocks/>
          </p:cNvSpPr>
          <p:nvPr>
            <p:custDataLst>
              <p:tags r:id="rId184"/>
            </p:custDataLst>
          </p:nvPr>
        </p:nvSpPr>
        <p:spPr bwMode="auto">
          <a:xfrm>
            <a:off x="6970984" y="3487255"/>
            <a:ext cx="339969" cy="251104"/>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GB"/>
          </a:p>
        </p:txBody>
      </p:sp>
      <p:sp>
        <p:nvSpPr>
          <p:cNvPr id="2306" name="Freeform 258">
            <a:extLst>
              <a:ext uri="{FF2B5EF4-FFF2-40B4-BE49-F238E27FC236}">
                <a16:creationId xmlns:a16="http://schemas.microsoft.com/office/drawing/2014/main" id="{39A82C40-3534-423C-B66C-2058F1508953}"/>
              </a:ext>
            </a:extLst>
          </p:cNvPr>
          <p:cNvSpPr>
            <a:spLocks/>
          </p:cNvSpPr>
          <p:nvPr>
            <p:custDataLst>
              <p:tags r:id="rId185"/>
            </p:custDataLst>
          </p:nvPr>
        </p:nvSpPr>
        <p:spPr bwMode="auto">
          <a:xfrm>
            <a:off x="7239036" y="3239638"/>
            <a:ext cx="165626" cy="132527"/>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07" name="Freeform 259">
            <a:extLst>
              <a:ext uri="{FF2B5EF4-FFF2-40B4-BE49-F238E27FC236}">
                <a16:creationId xmlns:a16="http://schemas.microsoft.com/office/drawing/2014/main" id="{519EE807-BE8D-4C2D-AB6E-A0D08EBBCB67}"/>
              </a:ext>
            </a:extLst>
          </p:cNvPr>
          <p:cNvSpPr>
            <a:spLocks/>
          </p:cNvSpPr>
          <p:nvPr>
            <p:custDataLst>
              <p:tags r:id="rId186"/>
            </p:custDataLst>
          </p:nvPr>
        </p:nvSpPr>
        <p:spPr bwMode="auto">
          <a:xfrm>
            <a:off x="6809716" y="2857752"/>
            <a:ext cx="305101" cy="289467"/>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a:p>
        </p:txBody>
      </p:sp>
      <p:sp>
        <p:nvSpPr>
          <p:cNvPr id="2308" name="Freeform 260">
            <a:extLst>
              <a:ext uri="{FF2B5EF4-FFF2-40B4-BE49-F238E27FC236}">
                <a16:creationId xmlns:a16="http://schemas.microsoft.com/office/drawing/2014/main" id="{BE0F0FB1-ABE0-4CB2-A7C9-11FA786A85F3}"/>
              </a:ext>
            </a:extLst>
          </p:cNvPr>
          <p:cNvSpPr>
            <a:spLocks/>
          </p:cNvSpPr>
          <p:nvPr>
            <p:custDataLst>
              <p:tags r:id="rId187"/>
            </p:custDataLst>
          </p:nvPr>
        </p:nvSpPr>
        <p:spPr bwMode="auto">
          <a:xfrm>
            <a:off x="7496192" y="2814157"/>
            <a:ext cx="455472" cy="319111"/>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GB"/>
          </a:p>
        </p:txBody>
      </p:sp>
      <p:sp>
        <p:nvSpPr>
          <p:cNvPr id="2309" name="Freeform 261">
            <a:extLst>
              <a:ext uri="{FF2B5EF4-FFF2-40B4-BE49-F238E27FC236}">
                <a16:creationId xmlns:a16="http://schemas.microsoft.com/office/drawing/2014/main" id="{E43003DE-7E7D-43D2-9594-B5EBD5A1BA2E}"/>
              </a:ext>
            </a:extLst>
          </p:cNvPr>
          <p:cNvSpPr>
            <a:spLocks/>
          </p:cNvSpPr>
          <p:nvPr>
            <p:custDataLst>
              <p:tags r:id="rId188"/>
            </p:custDataLst>
          </p:nvPr>
        </p:nvSpPr>
        <p:spPr bwMode="auto">
          <a:xfrm>
            <a:off x="7539779" y="2868214"/>
            <a:ext cx="501237" cy="465589"/>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GB"/>
          </a:p>
        </p:txBody>
      </p:sp>
      <p:sp>
        <p:nvSpPr>
          <p:cNvPr id="2310" name="Freeform 262">
            <a:extLst>
              <a:ext uri="{FF2B5EF4-FFF2-40B4-BE49-F238E27FC236}">
                <a16:creationId xmlns:a16="http://schemas.microsoft.com/office/drawing/2014/main" id="{40156FFF-18E6-485B-B0EB-959824EBF201}"/>
              </a:ext>
            </a:extLst>
          </p:cNvPr>
          <p:cNvSpPr>
            <a:spLocks/>
          </p:cNvSpPr>
          <p:nvPr>
            <p:custDataLst>
              <p:tags r:id="rId189"/>
            </p:custDataLst>
          </p:nvPr>
        </p:nvSpPr>
        <p:spPr bwMode="auto">
          <a:xfrm>
            <a:off x="8625066" y="3162913"/>
            <a:ext cx="302922" cy="643453"/>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FF0000"/>
          </a:solidFill>
          <a:ln w="9525" cmpd="sng">
            <a:solidFill>
              <a:srgbClr val="FFFFFF"/>
            </a:solidFill>
            <a:prstDash val="solid"/>
            <a:round/>
            <a:headEnd/>
            <a:tailEnd/>
          </a:ln>
        </p:spPr>
        <p:txBody>
          <a:bodyPr/>
          <a:lstStyle/>
          <a:p>
            <a:endParaRPr lang="en-GB"/>
          </a:p>
        </p:txBody>
      </p:sp>
      <p:sp>
        <p:nvSpPr>
          <p:cNvPr id="2311" name="Freeform 263">
            <a:extLst>
              <a:ext uri="{FF2B5EF4-FFF2-40B4-BE49-F238E27FC236}">
                <a16:creationId xmlns:a16="http://schemas.microsoft.com/office/drawing/2014/main" id="{D13A04D8-08B1-40D5-B66F-BAA237BED842}"/>
              </a:ext>
            </a:extLst>
          </p:cNvPr>
          <p:cNvSpPr>
            <a:spLocks/>
          </p:cNvSpPr>
          <p:nvPr>
            <p:custDataLst>
              <p:tags r:id="rId190"/>
            </p:custDataLst>
          </p:nvPr>
        </p:nvSpPr>
        <p:spPr bwMode="auto">
          <a:xfrm>
            <a:off x="4950783" y="3722664"/>
            <a:ext cx="111144" cy="64520"/>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GB"/>
          </a:p>
        </p:txBody>
      </p:sp>
      <p:sp>
        <p:nvSpPr>
          <p:cNvPr id="2312" name="Freeform 264">
            <a:extLst>
              <a:ext uri="{FF2B5EF4-FFF2-40B4-BE49-F238E27FC236}">
                <a16:creationId xmlns:a16="http://schemas.microsoft.com/office/drawing/2014/main" id="{B82879F4-7047-4307-8D48-9FF89D07E091}"/>
              </a:ext>
            </a:extLst>
          </p:cNvPr>
          <p:cNvSpPr>
            <a:spLocks/>
          </p:cNvSpPr>
          <p:nvPr>
            <p:custDataLst>
              <p:tags r:id="rId191"/>
            </p:custDataLst>
          </p:nvPr>
        </p:nvSpPr>
        <p:spPr bwMode="auto">
          <a:xfrm>
            <a:off x="5066285" y="3813341"/>
            <a:ext cx="102426" cy="109858"/>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313" name="Freeform 265">
            <a:extLst>
              <a:ext uri="{FF2B5EF4-FFF2-40B4-BE49-F238E27FC236}">
                <a16:creationId xmlns:a16="http://schemas.microsoft.com/office/drawing/2014/main" id="{7727413F-026A-4A60-9425-4E2DC03A7AD5}"/>
              </a:ext>
            </a:extLst>
          </p:cNvPr>
          <p:cNvSpPr>
            <a:spLocks/>
          </p:cNvSpPr>
          <p:nvPr>
            <p:custDataLst>
              <p:tags r:id="rId192"/>
            </p:custDataLst>
          </p:nvPr>
        </p:nvSpPr>
        <p:spPr bwMode="auto">
          <a:xfrm>
            <a:off x="5125126" y="3869142"/>
            <a:ext cx="143833" cy="144734"/>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GB"/>
          </a:p>
        </p:txBody>
      </p:sp>
      <p:sp>
        <p:nvSpPr>
          <p:cNvPr id="2314" name="Freeform 266">
            <a:extLst>
              <a:ext uri="{FF2B5EF4-FFF2-40B4-BE49-F238E27FC236}">
                <a16:creationId xmlns:a16="http://schemas.microsoft.com/office/drawing/2014/main" id="{2EBDE2A1-1ABE-44BB-A59C-ACDD1B3863EE}"/>
              </a:ext>
            </a:extLst>
          </p:cNvPr>
          <p:cNvSpPr>
            <a:spLocks/>
          </p:cNvSpPr>
          <p:nvPr>
            <p:custDataLst>
              <p:tags r:id="rId193"/>
            </p:custDataLst>
          </p:nvPr>
        </p:nvSpPr>
        <p:spPr bwMode="auto">
          <a:xfrm>
            <a:off x="5419331" y="3780209"/>
            <a:ext cx="143833" cy="221459"/>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GB"/>
          </a:p>
        </p:txBody>
      </p:sp>
      <p:sp>
        <p:nvSpPr>
          <p:cNvPr id="2315" name="Freeform 267">
            <a:extLst>
              <a:ext uri="{FF2B5EF4-FFF2-40B4-BE49-F238E27FC236}">
                <a16:creationId xmlns:a16="http://schemas.microsoft.com/office/drawing/2014/main" id="{63512591-841D-471A-BD81-B2D25BEA8B0A}"/>
              </a:ext>
            </a:extLst>
          </p:cNvPr>
          <p:cNvSpPr>
            <a:spLocks/>
          </p:cNvSpPr>
          <p:nvPr>
            <p:custDataLst>
              <p:tags r:id="rId194"/>
            </p:custDataLst>
          </p:nvPr>
        </p:nvSpPr>
        <p:spPr bwMode="auto">
          <a:xfrm>
            <a:off x="4942066" y="3687788"/>
            <a:ext cx="119862" cy="64520"/>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GB"/>
          </a:p>
        </p:txBody>
      </p:sp>
      <p:sp>
        <p:nvSpPr>
          <p:cNvPr id="2316" name="Freeform 268">
            <a:extLst>
              <a:ext uri="{FF2B5EF4-FFF2-40B4-BE49-F238E27FC236}">
                <a16:creationId xmlns:a16="http://schemas.microsoft.com/office/drawing/2014/main" id="{630DE372-D19C-41F3-9A8F-0F885837B26B}"/>
              </a:ext>
            </a:extLst>
          </p:cNvPr>
          <p:cNvSpPr>
            <a:spLocks/>
          </p:cNvSpPr>
          <p:nvPr>
            <p:custDataLst>
              <p:tags r:id="rId195"/>
            </p:custDataLst>
          </p:nvPr>
        </p:nvSpPr>
        <p:spPr bwMode="auto">
          <a:xfrm>
            <a:off x="5526115" y="3773235"/>
            <a:ext cx="58842" cy="170890"/>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GB"/>
          </a:p>
        </p:txBody>
      </p:sp>
      <p:sp>
        <p:nvSpPr>
          <p:cNvPr id="2317" name="Freeform 269">
            <a:extLst>
              <a:ext uri="{FF2B5EF4-FFF2-40B4-BE49-F238E27FC236}">
                <a16:creationId xmlns:a16="http://schemas.microsoft.com/office/drawing/2014/main" id="{090D42E1-CF20-4EC6-A2B1-5F5222E77F0B}"/>
              </a:ext>
            </a:extLst>
          </p:cNvPr>
          <p:cNvSpPr>
            <a:spLocks/>
          </p:cNvSpPr>
          <p:nvPr>
            <p:custDataLst>
              <p:tags r:id="rId196"/>
            </p:custDataLst>
          </p:nvPr>
        </p:nvSpPr>
        <p:spPr bwMode="auto">
          <a:xfrm>
            <a:off x="5560983" y="3731383"/>
            <a:ext cx="104606" cy="207509"/>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GB"/>
          </a:p>
        </p:txBody>
      </p:sp>
      <p:sp>
        <p:nvSpPr>
          <p:cNvPr id="2318" name="Freeform 270">
            <a:extLst>
              <a:ext uri="{FF2B5EF4-FFF2-40B4-BE49-F238E27FC236}">
                <a16:creationId xmlns:a16="http://schemas.microsoft.com/office/drawing/2014/main" id="{88F34FCD-AD7E-418B-A9FA-5A74AE4AB863}"/>
              </a:ext>
            </a:extLst>
          </p:cNvPr>
          <p:cNvSpPr>
            <a:spLocks/>
          </p:cNvSpPr>
          <p:nvPr>
            <p:custDataLst>
              <p:tags r:id="rId197"/>
            </p:custDataLst>
          </p:nvPr>
        </p:nvSpPr>
        <p:spPr bwMode="auto">
          <a:xfrm>
            <a:off x="6561277" y="5054911"/>
            <a:ext cx="34869" cy="66264"/>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GB"/>
          </a:p>
        </p:txBody>
      </p:sp>
      <p:sp>
        <p:nvSpPr>
          <p:cNvPr id="2319" name="Freeform 271">
            <a:extLst>
              <a:ext uri="{FF2B5EF4-FFF2-40B4-BE49-F238E27FC236}">
                <a16:creationId xmlns:a16="http://schemas.microsoft.com/office/drawing/2014/main" id="{D26A9D0A-73F2-48F1-B6EA-DF23D8EEE417}"/>
              </a:ext>
            </a:extLst>
          </p:cNvPr>
          <p:cNvSpPr>
            <a:spLocks/>
          </p:cNvSpPr>
          <p:nvPr>
            <p:custDataLst>
              <p:tags r:id="rId198"/>
            </p:custDataLst>
          </p:nvPr>
        </p:nvSpPr>
        <p:spPr bwMode="auto">
          <a:xfrm>
            <a:off x="6417444" y="5161280"/>
            <a:ext cx="84992" cy="62776"/>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320" name="Freeform 272">
            <a:extLst>
              <a:ext uri="{FF2B5EF4-FFF2-40B4-BE49-F238E27FC236}">
                <a16:creationId xmlns:a16="http://schemas.microsoft.com/office/drawing/2014/main" id="{0D470190-29C7-49DA-9056-66436B3A37FA}"/>
              </a:ext>
            </a:extLst>
          </p:cNvPr>
          <p:cNvSpPr>
            <a:spLocks/>
          </p:cNvSpPr>
          <p:nvPr>
            <p:custDataLst>
              <p:tags r:id="rId199"/>
            </p:custDataLst>
          </p:nvPr>
        </p:nvSpPr>
        <p:spPr bwMode="auto">
          <a:xfrm>
            <a:off x="9461912" y="2650242"/>
            <a:ext cx="165626" cy="188328"/>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FF0000"/>
          </a:solidFill>
          <a:ln w="9525" cmpd="sng">
            <a:solidFill>
              <a:srgbClr val="FFFFFF"/>
            </a:solidFill>
            <a:prstDash val="solid"/>
            <a:round/>
            <a:headEnd/>
            <a:tailEnd/>
          </a:ln>
        </p:spPr>
        <p:txBody>
          <a:bodyPr/>
          <a:lstStyle/>
          <a:p>
            <a:endParaRPr lang="en-GB"/>
          </a:p>
        </p:txBody>
      </p:sp>
      <p:sp>
        <p:nvSpPr>
          <p:cNvPr id="2321" name="Freeform 273">
            <a:extLst>
              <a:ext uri="{FF2B5EF4-FFF2-40B4-BE49-F238E27FC236}">
                <a16:creationId xmlns:a16="http://schemas.microsoft.com/office/drawing/2014/main" id="{9C55D5DA-44E6-4688-A351-1AFCBF4240A2}"/>
              </a:ext>
            </a:extLst>
          </p:cNvPr>
          <p:cNvSpPr>
            <a:spLocks/>
          </p:cNvSpPr>
          <p:nvPr>
            <p:custDataLst>
              <p:tags r:id="rId200"/>
            </p:custDataLst>
          </p:nvPr>
        </p:nvSpPr>
        <p:spPr bwMode="auto">
          <a:xfrm>
            <a:off x="8187029" y="3105368"/>
            <a:ext cx="283308" cy="136015"/>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FF0000"/>
          </a:solidFill>
          <a:ln w="9525" cmpd="sng">
            <a:solidFill>
              <a:srgbClr val="FFFFFF"/>
            </a:solidFill>
            <a:prstDash val="solid"/>
            <a:round/>
            <a:headEnd/>
            <a:tailEnd/>
          </a:ln>
        </p:spPr>
        <p:txBody>
          <a:bodyPr/>
          <a:lstStyle/>
          <a:p>
            <a:endParaRPr lang="en-GB"/>
          </a:p>
        </p:txBody>
      </p:sp>
      <p:sp>
        <p:nvSpPr>
          <p:cNvPr id="2322" name="Freeform 274">
            <a:extLst>
              <a:ext uri="{FF2B5EF4-FFF2-40B4-BE49-F238E27FC236}">
                <a16:creationId xmlns:a16="http://schemas.microsoft.com/office/drawing/2014/main" id="{F8B8F82C-4DD7-4DD3-BFDD-8707CBD3481B}"/>
              </a:ext>
            </a:extLst>
          </p:cNvPr>
          <p:cNvSpPr>
            <a:spLocks/>
          </p:cNvSpPr>
          <p:nvPr>
            <p:custDataLst>
              <p:tags r:id="rId201"/>
            </p:custDataLst>
          </p:nvPr>
        </p:nvSpPr>
        <p:spPr bwMode="auto">
          <a:xfrm>
            <a:off x="8483412" y="3166401"/>
            <a:ext cx="100247" cy="71494"/>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FF0000"/>
          </a:solidFill>
          <a:ln w="9525" cmpd="sng">
            <a:solidFill>
              <a:srgbClr val="FFFFFF"/>
            </a:solidFill>
            <a:prstDash val="solid"/>
            <a:round/>
            <a:headEnd/>
            <a:tailEnd/>
          </a:ln>
        </p:spPr>
        <p:txBody>
          <a:bodyPr/>
          <a:lstStyle/>
          <a:p>
            <a:endParaRPr lang="en-GB"/>
          </a:p>
        </p:txBody>
      </p:sp>
      <p:sp>
        <p:nvSpPr>
          <p:cNvPr id="2323" name="Freeform 275">
            <a:extLst>
              <a:ext uri="{FF2B5EF4-FFF2-40B4-BE49-F238E27FC236}">
                <a16:creationId xmlns:a16="http://schemas.microsoft.com/office/drawing/2014/main" id="{94718BC3-D61B-422B-AB0A-639DE7AAF7D5}"/>
              </a:ext>
            </a:extLst>
          </p:cNvPr>
          <p:cNvSpPr>
            <a:spLocks/>
          </p:cNvSpPr>
          <p:nvPr>
            <p:custDataLst>
              <p:tags r:id="rId202"/>
            </p:custDataLst>
          </p:nvPr>
        </p:nvSpPr>
        <p:spPr bwMode="auto">
          <a:xfrm>
            <a:off x="8470335" y="3244869"/>
            <a:ext cx="183060" cy="183097"/>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GB"/>
          </a:p>
        </p:txBody>
      </p:sp>
      <p:sp>
        <p:nvSpPr>
          <p:cNvPr id="2324" name="Freeform 276">
            <a:extLst>
              <a:ext uri="{FF2B5EF4-FFF2-40B4-BE49-F238E27FC236}">
                <a16:creationId xmlns:a16="http://schemas.microsoft.com/office/drawing/2014/main" id="{CFA4DDB6-C418-46FA-8F76-BB5FB0034E5D}"/>
              </a:ext>
            </a:extLst>
          </p:cNvPr>
          <p:cNvSpPr>
            <a:spLocks/>
          </p:cNvSpPr>
          <p:nvPr>
            <p:custDataLst>
              <p:tags r:id="rId203"/>
            </p:custDataLst>
          </p:nvPr>
        </p:nvSpPr>
        <p:spPr bwMode="auto">
          <a:xfrm>
            <a:off x="8906193" y="3372166"/>
            <a:ext cx="276769" cy="296442"/>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FF0000"/>
          </a:solidFill>
          <a:ln w="9525" cmpd="sng">
            <a:solidFill>
              <a:srgbClr val="FFFFFF"/>
            </a:solidFill>
            <a:prstDash val="solid"/>
            <a:round/>
            <a:headEnd/>
            <a:tailEnd/>
          </a:ln>
        </p:spPr>
        <p:txBody>
          <a:bodyPr/>
          <a:lstStyle/>
          <a:p>
            <a:endParaRPr lang="en-GB"/>
          </a:p>
        </p:txBody>
      </p:sp>
      <p:sp>
        <p:nvSpPr>
          <p:cNvPr id="2325" name="Freeform 277">
            <a:extLst>
              <a:ext uri="{FF2B5EF4-FFF2-40B4-BE49-F238E27FC236}">
                <a16:creationId xmlns:a16="http://schemas.microsoft.com/office/drawing/2014/main" id="{4789D441-373E-4DA4-BCD8-DA412FC42A43}"/>
              </a:ext>
            </a:extLst>
          </p:cNvPr>
          <p:cNvSpPr>
            <a:spLocks/>
          </p:cNvSpPr>
          <p:nvPr>
            <p:custDataLst>
              <p:tags r:id="rId204"/>
            </p:custDataLst>
          </p:nvPr>
        </p:nvSpPr>
        <p:spPr bwMode="auto">
          <a:xfrm>
            <a:off x="9019516" y="3647683"/>
            <a:ext cx="183060" cy="142990"/>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FF0000"/>
          </a:solidFill>
          <a:ln w="9525" cmpd="sng">
            <a:solidFill>
              <a:srgbClr val="FFFFFF"/>
            </a:solidFill>
            <a:prstDash val="solid"/>
            <a:round/>
            <a:headEnd/>
            <a:tailEnd/>
          </a:ln>
        </p:spPr>
        <p:txBody>
          <a:bodyPr/>
          <a:lstStyle/>
          <a:p>
            <a:endParaRPr lang="en-GB"/>
          </a:p>
        </p:txBody>
      </p:sp>
      <p:sp>
        <p:nvSpPr>
          <p:cNvPr id="2326" name="Freeform 278">
            <a:extLst>
              <a:ext uri="{FF2B5EF4-FFF2-40B4-BE49-F238E27FC236}">
                <a16:creationId xmlns:a16="http://schemas.microsoft.com/office/drawing/2014/main" id="{14D01ADA-7677-4409-9334-8079329D7B82}"/>
              </a:ext>
            </a:extLst>
          </p:cNvPr>
          <p:cNvSpPr>
            <a:spLocks/>
          </p:cNvSpPr>
          <p:nvPr>
            <p:custDataLst>
              <p:tags r:id="rId205"/>
            </p:custDataLst>
          </p:nvPr>
        </p:nvSpPr>
        <p:spPr bwMode="auto">
          <a:xfrm>
            <a:off x="9570877" y="2808926"/>
            <a:ext cx="117682" cy="142990"/>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FF0000"/>
          </a:solidFill>
          <a:ln w="9525" cmpd="sng">
            <a:solidFill>
              <a:srgbClr val="FFFFFF"/>
            </a:solidFill>
            <a:prstDash val="solid"/>
            <a:round/>
            <a:headEnd/>
            <a:tailEnd/>
          </a:ln>
        </p:spPr>
        <p:txBody>
          <a:bodyPr/>
          <a:lstStyle/>
          <a:p>
            <a:endParaRPr lang="en-GB"/>
          </a:p>
        </p:txBody>
      </p:sp>
      <p:sp>
        <p:nvSpPr>
          <p:cNvPr id="2327" name="Freeform 279">
            <a:extLst>
              <a:ext uri="{FF2B5EF4-FFF2-40B4-BE49-F238E27FC236}">
                <a16:creationId xmlns:a16="http://schemas.microsoft.com/office/drawing/2014/main" id="{1744F761-B4BC-463E-9A20-B84DBC7C8DB2}"/>
              </a:ext>
            </a:extLst>
          </p:cNvPr>
          <p:cNvSpPr>
            <a:spLocks/>
          </p:cNvSpPr>
          <p:nvPr>
            <p:custDataLst>
              <p:tags r:id="rId206"/>
            </p:custDataLst>
          </p:nvPr>
        </p:nvSpPr>
        <p:spPr bwMode="auto">
          <a:xfrm>
            <a:off x="10351063" y="4233591"/>
            <a:ext cx="318176" cy="279004"/>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328" name="Freeform 280">
            <a:extLst>
              <a:ext uri="{FF2B5EF4-FFF2-40B4-BE49-F238E27FC236}">
                <a16:creationId xmlns:a16="http://schemas.microsoft.com/office/drawing/2014/main" id="{BDEB1659-A2B2-4F08-8637-508206FDB510}"/>
              </a:ext>
            </a:extLst>
          </p:cNvPr>
          <p:cNvSpPr>
            <a:spLocks/>
          </p:cNvSpPr>
          <p:nvPr>
            <p:custDataLst>
              <p:tags r:id="rId207"/>
            </p:custDataLst>
          </p:nvPr>
        </p:nvSpPr>
        <p:spPr bwMode="auto">
          <a:xfrm>
            <a:off x="10614757" y="4216154"/>
            <a:ext cx="146012" cy="141245"/>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a:p>
        </p:txBody>
      </p:sp>
      <p:sp>
        <p:nvSpPr>
          <p:cNvPr id="2329" name="Freeform 281">
            <a:extLst>
              <a:ext uri="{FF2B5EF4-FFF2-40B4-BE49-F238E27FC236}">
                <a16:creationId xmlns:a16="http://schemas.microsoft.com/office/drawing/2014/main" id="{6E83B415-E8EF-481D-A02D-0ED15565C7DD}"/>
              </a:ext>
            </a:extLst>
          </p:cNvPr>
          <p:cNvSpPr>
            <a:spLocks/>
          </p:cNvSpPr>
          <p:nvPr>
            <p:custDataLst>
              <p:tags r:id="rId208"/>
            </p:custDataLst>
          </p:nvPr>
        </p:nvSpPr>
        <p:spPr bwMode="auto">
          <a:xfrm>
            <a:off x="8248048" y="3813341"/>
            <a:ext cx="87172" cy="130784"/>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FF0000"/>
          </a:solidFill>
          <a:ln w="9525" cmpd="sng">
            <a:solidFill>
              <a:srgbClr val="FFFFFF"/>
            </a:solidFill>
            <a:prstDash val="solid"/>
            <a:round/>
            <a:headEnd/>
            <a:tailEnd/>
          </a:ln>
        </p:spPr>
        <p:txBody>
          <a:bodyPr/>
          <a:lstStyle/>
          <a:p>
            <a:endParaRPr lang="en-GB"/>
          </a:p>
        </p:txBody>
      </p:sp>
      <p:grpSp>
        <p:nvGrpSpPr>
          <p:cNvPr id="2330" name="Group 282">
            <a:extLst>
              <a:ext uri="{FF2B5EF4-FFF2-40B4-BE49-F238E27FC236}">
                <a16:creationId xmlns:a16="http://schemas.microsoft.com/office/drawing/2014/main" id="{9E870A19-0AED-492E-8137-B940F27D657E}"/>
              </a:ext>
            </a:extLst>
          </p:cNvPr>
          <p:cNvGrpSpPr>
            <a:grpSpLocks/>
          </p:cNvGrpSpPr>
          <p:nvPr>
            <p:custDataLst>
              <p:tags r:id="rId209"/>
            </p:custDataLst>
          </p:nvPr>
        </p:nvGrpSpPr>
        <p:grpSpPr bwMode="auto">
          <a:xfrm>
            <a:off x="9538187" y="3495973"/>
            <a:ext cx="320355" cy="483027"/>
            <a:chOff x="5062" y="2295"/>
            <a:chExt cx="177" cy="279"/>
          </a:xfrm>
        </p:grpSpPr>
        <p:sp>
          <p:nvSpPr>
            <p:cNvPr id="2331" name="Freeform 283">
              <a:extLst>
                <a:ext uri="{FF2B5EF4-FFF2-40B4-BE49-F238E27FC236}">
                  <a16:creationId xmlns:a16="http://schemas.microsoft.com/office/drawing/2014/main" id="{2A9B65A1-2BDC-4FD0-AF0E-7E87F7D3FC0D}"/>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GB"/>
            </a:p>
          </p:txBody>
        </p:sp>
        <p:sp>
          <p:nvSpPr>
            <p:cNvPr id="2332" name="Freeform 284">
              <a:extLst>
                <a:ext uri="{FF2B5EF4-FFF2-40B4-BE49-F238E27FC236}">
                  <a16:creationId xmlns:a16="http://schemas.microsoft.com/office/drawing/2014/main" id="{CDC6F98C-3BC7-4DCF-A2EC-512AC5AB43C6}"/>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333" name="Freeform 285">
              <a:extLst>
                <a:ext uri="{FF2B5EF4-FFF2-40B4-BE49-F238E27FC236}">
                  <a16:creationId xmlns:a16="http://schemas.microsoft.com/office/drawing/2014/main" id="{4BDF4BA0-14F7-44FB-80AA-2BBBE81E82B1}"/>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GB"/>
            </a:p>
          </p:txBody>
        </p:sp>
        <p:sp>
          <p:nvSpPr>
            <p:cNvPr id="2334" name="Freeform 286">
              <a:extLst>
                <a:ext uri="{FF2B5EF4-FFF2-40B4-BE49-F238E27FC236}">
                  <a16:creationId xmlns:a16="http://schemas.microsoft.com/office/drawing/2014/main" id="{242FECF5-DC69-41F9-8930-2ED02D2B5B3F}"/>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GB"/>
            </a:p>
          </p:txBody>
        </p:sp>
        <p:sp>
          <p:nvSpPr>
            <p:cNvPr id="2335" name="Freeform 287">
              <a:extLst>
                <a:ext uri="{FF2B5EF4-FFF2-40B4-BE49-F238E27FC236}">
                  <a16:creationId xmlns:a16="http://schemas.microsoft.com/office/drawing/2014/main" id="{D60050F1-1069-458E-850C-7F8F1B31DF88}"/>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336" name="Freeform 288">
              <a:extLst>
                <a:ext uri="{FF2B5EF4-FFF2-40B4-BE49-F238E27FC236}">
                  <a16:creationId xmlns:a16="http://schemas.microsoft.com/office/drawing/2014/main" id="{1BF3697A-8D0E-4006-8600-F337852A5F7A}"/>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337" name="Freeform 289">
              <a:extLst>
                <a:ext uri="{FF2B5EF4-FFF2-40B4-BE49-F238E27FC236}">
                  <a16:creationId xmlns:a16="http://schemas.microsoft.com/office/drawing/2014/main" id="{908CDB53-3808-4662-B802-6ECA859CA7CB}"/>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338" name="Freeform 290">
              <a:extLst>
                <a:ext uri="{FF2B5EF4-FFF2-40B4-BE49-F238E27FC236}">
                  <a16:creationId xmlns:a16="http://schemas.microsoft.com/office/drawing/2014/main" id="{6B630BFE-A7EE-48D5-8AD6-7B3CBBC7291E}"/>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39" name="Freeform 291">
              <a:extLst>
                <a:ext uri="{FF2B5EF4-FFF2-40B4-BE49-F238E27FC236}">
                  <a16:creationId xmlns:a16="http://schemas.microsoft.com/office/drawing/2014/main" id="{087B00B8-7C9F-499A-9CBA-4295FD4D6F72}"/>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GB"/>
            </a:p>
          </p:txBody>
        </p:sp>
        <p:sp>
          <p:nvSpPr>
            <p:cNvPr id="2340" name="Freeform 292">
              <a:extLst>
                <a:ext uri="{FF2B5EF4-FFF2-40B4-BE49-F238E27FC236}">
                  <a16:creationId xmlns:a16="http://schemas.microsoft.com/office/drawing/2014/main" id="{721C6127-D8E2-4420-97B7-5F93835AABDC}"/>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GB"/>
            </a:p>
          </p:txBody>
        </p:sp>
        <p:sp>
          <p:nvSpPr>
            <p:cNvPr id="2341" name="Freeform 293">
              <a:extLst>
                <a:ext uri="{FF2B5EF4-FFF2-40B4-BE49-F238E27FC236}">
                  <a16:creationId xmlns:a16="http://schemas.microsoft.com/office/drawing/2014/main" id="{E014BD54-ACA0-45FF-8DAA-BFA8C32D57FA}"/>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342" name="Freeform 294">
              <a:extLst>
                <a:ext uri="{FF2B5EF4-FFF2-40B4-BE49-F238E27FC236}">
                  <a16:creationId xmlns:a16="http://schemas.microsoft.com/office/drawing/2014/main" id="{E10AAF4F-400F-4C07-A719-53C232218A5B}"/>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343" name="Freeform 295">
              <a:extLst>
                <a:ext uri="{FF2B5EF4-FFF2-40B4-BE49-F238E27FC236}">
                  <a16:creationId xmlns:a16="http://schemas.microsoft.com/office/drawing/2014/main" id="{36AE5E53-E3E6-4795-9700-E179C75464BB}"/>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GB"/>
            </a:p>
          </p:txBody>
        </p:sp>
        <p:sp>
          <p:nvSpPr>
            <p:cNvPr id="2344" name="Freeform 296">
              <a:extLst>
                <a:ext uri="{FF2B5EF4-FFF2-40B4-BE49-F238E27FC236}">
                  <a16:creationId xmlns:a16="http://schemas.microsoft.com/office/drawing/2014/main" id="{277BFE71-A2D8-4D13-B458-0CD6950B43F4}"/>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345" name="Freeform 297">
              <a:extLst>
                <a:ext uri="{FF2B5EF4-FFF2-40B4-BE49-F238E27FC236}">
                  <a16:creationId xmlns:a16="http://schemas.microsoft.com/office/drawing/2014/main" id="{BCEF3345-FE9A-4F2E-993D-38477A94A917}"/>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346" name="Line 298">
              <a:extLst>
                <a:ext uri="{FF2B5EF4-FFF2-40B4-BE49-F238E27FC236}">
                  <a16:creationId xmlns:a16="http://schemas.microsoft.com/office/drawing/2014/main" id="{7C93DFBC-EA84-4BCC-9683-59A0C3873C35}"/>
                </a:ext>
              </a:extLst>
            </p:cNvPr>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47" name="Freeform 299">
              <a:extLst>
                <a:ext uri="{FF2B5EF4-FFF2-40B4-BE49-F238E27FC236}">
                  <a16:creationId xmlns:a16="http://schemas.microsoft.com/office/drawing/2014/main" id="{9EB71A7E-1B6A-4994-9AAD-D710BA47FE94}"/>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348" name="Line 300">
              <a:extLst>
                <a:ext uri="{FF2B5EF4-FFF2-40B4-BE49-F238E27FC236}">
                  <a16:creationId xmlns:a16="http://schemas.microsoft.com/office/drawing/2014/main" id="{E72F5243-931A-4AB6-BA80-EB0D699FB36E}"/>
                </a:ext>
              </a:extLst>
            </p:cNvPr>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49" name="Freeform 301">
              <a:extLst>
                <a:ext uri="{FF2B5EF4-FFF2-40B4-BE49-F238E27FC236}">
                  <a16:creationId xmlns:a16="http://schemas.microsoft.com/office/drawing/2014/main" id="{90DBA7CE-B921-4AE6-B9C4-16AB23995333}"/>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GB"/>
            </a:p>
          </p:txBody>
        </p:sp>
        <p:sp>
          <p:nvSpPr>
            <p:cNvPr id="2350" name="Freeform 302">
              <a:extLst>
                <a:ext uri="{FF2B5EF4-FFF2-40B4-BE49-F238E27FC236}">
                  <a16:creationId xmlns:a16="http://schemas.microsoft.com/office/drawing/2014/main" id="{4F922A18-61E6-4B78-A29A-C671D08DC160}"/>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351" name="Freeform 303">
              <a:extLst>
                <a:ext uri="{FF2B5EF4-FFF2-40B4-BE49-F238E27FC236}">
                  <a16:creationId xmlns:a16="http://schemas.microsoft.com/office/drawing/2014/main" id="{89BB175A-0E2F-4E5B-BB6C-61083FA18565}"/>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GB"/>
            </a:p>
          </p:txBody>
        </p:sp>
        <p:sp>
          <p:nvSpPr>
            <p:cNvPr id="2352" name="Freeform 304">
              <a:extLst>
                <a:ext uri="{FF2B5EF4-FFF2-40B4-BE49-F238E27FC236}">
                  <a16:creationId xmlns:a16="http://schemas.microsoft.com/office/drawing/2014/main" id="{1F35A9BB-1ACF-4C37-B2B2-F7790A1458B4}"/>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GB"/>
            </a:p>
          </p:txBody>
        </p:sp>
        <p:sp>
          <p:nvSpPr>
            <p:cNvPr id="2353" name="Freeform 305">
              <a:extLst>
                <a:ext uri="{FF2B5EF4-FFF2-40B4-BE49-F238E27FC236}">
                  <a16:creationId xmlns:a16="http://schemas.microsoft.com/office/drawing/2014/main" id="{6BEDCA97-59C5-49A9-B313-CA6A0B0066FD}"/>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GB"/>
            </a:p>
          </p:txBody>
        </p:sp>
        <p:sp>
          <p:nvSpPr>
            <p:cNvPr id="2354" name="Line 306">
              <a:extLst>
                <a:ext uri="{FF2B5EF4-FFF2-40B4-BE49-F238E27FC236}">
                  <a16:creationId xmlns:a16="http://schemas.microsoft.com/office/drawing/2014/main" id="{BB27C28E-8009-4F87-88A5-824D8A9FFC04}"/>
                </a:ext>
              </a:extLst>
            </p:cNvPr>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355" name="Freeform 307">
            <a:extLst>
              <a:ext uri="{FF2B5EF4-FFF2-40B4-BE49-F238E27FC236}">
                <a16:creationId xmlns:a16="http://schemas.microsoft.com/office/drawing/2014/main" id="{A9BF0092-612D-464D-91EE-FD20D9C8DEEB}"/>
              </a:ext>
            </a:extLst>
          </p:cNvPr>
          <p:cNvSpPr>
            <a:spLocks/>
          </p:cNvSpPr>
          <p:nvPr>
            <p:custDataLst>
              <p:tags r:id="rId210"/>
            </p:custDataLst>
          </p:nvPr>
        </p:nvSpPr>
        <p:spPr bwMode="auto">
          <a:xfrm>
            <a:off x="10011093" y="4395763"/>
            <a:ext cx="19614" cy="61033"/>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6" name="Freeform 308">
            <a:extLst>
              <a:ext uri="{FF2B5EF4-FFF2-40B4-BE49-F238E27FC236}">
                <a16:creationId xmlns:a16="http://schemas.microsoft.com/office/drawing/2014/main" id="{609CF756-6451-413C-AB21-11B7AD7F5559}"/>
              </a:ext>
            </a:extLst>
          </p:cNvPr>
          <p:cNvSpPr>
            <a:spLocks/>
          </p:cNvSpPr>
          <p:nvPr>
            <p:custDataLst>
              <p:tags r:id="rId211"/>
            </p:custDataLst>
          </p:nvPr>
        </p:nvSpPr>
        <p:spPr bwMode="auto">
          <a:xfrm>
            <a:off x="10115700" y="4329498"/>
            <a:ext cx="30510" cy="64520"/>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7" name="Freeform 309">
            <a:extLst>
              <a:ext uri="{FF2B5EF4-FFF2-40B4-BE49-F238E27FC236}">
                <a16:creationId xmlns:a16="http://schemas.microsoft.com/office/drawing/2014/main" id="{17A7BE66-83D3-498F-95FD-418962790901}"/>
              </a:ext>
            </a:extLst>
          </p:cNvPr>
          <p:cNvSpPr>
            <a:spLocks/>
          </p:cNvSpPr>
          <p:nvPr>
            <p:custDataLst>
              <p:tags r:id="rId212"/>
            </p:custDataLst>
          </p:nvPr>
        </p:nvSpPr>
        <p:spPr bwMode="auto">
          <a:xfrm>
            <a:off x="10181079" y="4196971"/>
            <a:ext cx="32690" cy="62776"/>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8" name="Freeform 310">
            <a:extLst>
              <a:ext uri="{FF2B5EF4-FFF2-40B4-BE49-F238E27FC236}">
                <a16:creationId xmlns:a16="http://schemas.microsoft.com/office/drawing/2014/main" id="{2EB0BF4A-6225-41A8-BCE1-0DC83E2B3846}"/>
              </a:ext>
            </a:extLst>
          </p:cNvPr>
          <p:cNvSpPr>
            <a:spLocks/>
          </p:cNvSpPr>
          <p:nvPr>
            <p:custDataLst>
              <p:tags r:id="rId213"/>
            </p:custDataLst>
          </p:nvPr>
        </p:nvSpPr>
        <p:spPr bwMode="auto">
          <a:xfrm>
            <a:off x="10159284" y="4163840"/>
            <a:ext cx="34869" cy="62776"/>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9" name="Freeform 311">
            <a:extLst>
              <a:ext uri="{FF2B5EF4-FFF2-40B4-BE49-F238E27FC236}">
                <a16:creationId xmlns:a16="http://schemas.microsoft.com/office/drawing/2014/main" id="{C6B8344A-638A-4015-8E43-44DCE060B14A}"/>
              </a:ext>
            </a:extLst>
          </p:cNvPr>
          <p:cNvSpPr>
            <a:spLocks/>
          </p:cNvSpPr>
          <p:nvPr>
            <p:custDataLst>
              <p:tags r:id="rId214"/>
            </p:custDataLst>
          </p:nvPr>
        </p:nvSpPr>
        <p:spPr bwMode="auto">
          <a:xfrm>
            <a:off x="9919562" y="4050494"/>
            <a:ext cx="10897" cy="62776"/>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0" name="Freeform 312">
            <a:extLst>
              <a:ext uri="{FF2B5EF4-FFF2-40B4-BE49-F238E27FC236}">
                <a16:creationId xmlns:a16="http://schemas.microsoft.com/office/drawing/2014/main" id="{4C98C978-1EFA-46B8-9107-9AF70E9A6B1E}"/>
              </a:ext>
            </a:extLst>
          </p:cNvPr>
          <p:cNvSpPr>
            <a:spLocks/>
          </p:cNvSpPr>
          <p:nvPr>
            <p:custDataLst>
              <p:tags r:id="rId215"/>
            </p:custDataLst>
          </p:nvPr>
        </p:nvSpPr>
        <p:spPr bwMode="auto">
          <a:xfrm>
            <a:off x="9819316" y="4198717"/>
            <a:ext cx="41407" cy="64519"/>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1" name="Freeform 313">
            <a:extLst>
              <a:ext uri="{FF2B5EF4-FFF2-40B4-BE49-F238E27FC236}">
                <a16:creationId xmlns:a16="http://schemas.microsoft.com/office/drawing/2014/main" id="{F12CF6E7-57D1-4067-AC90-930DBF583A3D}"/>
              </a:ext>
            </a:extLst>
          </p:cNvPr>
          <p:cNvSpPr>
            <a:spLocks/>
          </p:cNvSpPr>
          <p:nvPr>
            <p:custDataLst>
              <p:tags r:id="rId216"/>
            </p:custDataLst>
          </p:nvPr>
        </p:nvSpPr>
        <p:spPr bwMode="auto">
          <a:xfrm>
            <a:off x="9830212" y="4402738"/>
            <a:ext cx="26151" cy="61033"/>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2" name="Freeform 314">
            <a:extLst>
              <a:ext uri="{FF2B5EF4-FFF2-40B4-BE49-F238E27FC236}">
                <a16:creationId xmlns:a16="http://schemas.microsoft.com/office/drawing/2014/main" id="{6E25F58B-6F87-425F-B5E0-00D33B3CB2C1}"/>
              </a:ext>
            </a:extLst>
          </p:cNvPr>
          <p:cNvSpPr>
            <a:spLocks/>
          </p:cNvSpPr>
          <p:nvPr>
            <p:custDataLst>
              <p:tags r:id="rId217"/>
            </p:custDataLst>
          </p:nvPr>
        </p:nvSpPr>
        <p:spPr bwMode="auto">
          <a:xfrm>
            <a:off x="9984942" y="4203946"/>
            <a:ext cx="15256" cy="62776"/>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3" name="Freeform 315">
            <a:extLst>
              <a:ext uri="{FF2B5EF4-FFF2-40B4-BE49-F238E27FC236}">
                <a16:creationId xmlns:a16="http://schemas.microsoft.com/office/drawing/2014/main" id="{86EA775D-8E0F-4FE6-AB6E-73B76126D611}"/>
              </a:ext>
            </a:extLst>
          </p:cNvPr>
          <p:cNvSpPr>
            <a:spLocks/>
          </p:cNvSpPr>
          <p:nvPr>
            <p:custDataLst>
              <p:tags r:id="rId218"/>
            </p:custDataLst>
          </p:nvPr>
        </p:nvSpPr>
        <p:spPr bwMode="auto">
          <a:xfrm>
            <a:off x="9793164" y="4198717"/>
            <a:ext cx="26151" cy="64519"/>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4" name="Freeform 316">
            <a:extLst>
              <a:ext uri="{FF2B5EF4-FFF2-40B4-BE49-F238E27FC236}">
                <a16:creationId xmlns:a16="http://schemas.microsoft.com/office/drawing/2014/main" id="{681D0D97-E788-49B4-AB16-2E3CCD692EFD}"/>
              </a:ext>
            </a:extLst>
          </p:cNvPr>
          <p:cNvSpPr>
            <a:spLocks/>
          </p:cNvSpPr>
          <p:nvPr>
            <p:custDataLst>
              <p:tags r:id="rId219"/>
            </p:custDataLst>
          </p:nvPr>
        </p:nvSpPr>
        <p:spPr bwMode="auto">
          <a:xfrm>
            <a:off x="9854185" y="4251029"/>
            <a:ext cx="41407" cy="62776"/>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5" name="Freeform 317">
            <a:extLst>
              <a:ext uri="{FF2B5EF4-FFF2-40B4-BE49-F238E27FC236}">
                <a16:creationId xmlns:a16="http://schemas.microsoft.com/office/drawing/2014/main" id="{095B1EAA-D69E-4926-B4CD-F2C47E8A5DF2}"/>
              </a:ext>
            </a:extLst>
          </p:cNvPr>
          <p:cNvSpPr>
            <a:spLocks/>
          </p:cNvSpPr>
          <p:nvPr>
            <p:custDataLst>
              <p:tags r:id="rId220"/>
            </p:custDataLst>
          </p:nvPr>
        </p:nvSpPr>
        <p:spPr bwMode="auto">
          <a:xfrm>
            <a:off x="9581775" y="4474233"/>
            <a:ext cx="63199" cy="64519"/>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6" name="Freeform 318">
            <a:extLst>
              <a:ext uri="{FF2B5EF4-FFF2-40B4-BE49-F238E27FC236}">
                <a16:creationId xmlns:a16="http://schemas.microsoft.com/office/drawing/2014/main" id="{C12FC991-6657-4EAA-8966-7DA7DCC34E06}"/>
              </a:ext>
            </a:extLst>
          </p:cNvPr>
          <p:cNvSpPr>
            <a:spLocks/>
          </p:cNvSpPr>
          <p:nvPr>
            <p:custDataLst>
              <p:tags r:id="rId221"/>
            </p:custDataLst>
          </p:nvPr>
        </p:nvSpPr>
        <p:spPr bwMode="auto">
          <a:xfrm>
            <a:off x="9716890" y="4516084"/>
            <a:ext cx="19613" cy="64519"/>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7" name="Freeform 319">
            <a:extLst>
              <a:ext uri="{FF2B5EF4-FFF2-40B4-BE49-F238E27FC236}">
                <a16:creationId xmlns:a16="http://schemas.microsoft.com/office/drawing/2014/main" id="{F84354D9-BB16-47D8-B3C1-5955CBEA66EA}"/>
              </a:ext>
            </a:extLst>
          </p:cNvPr>
          <p:cNvSpPr>
            <a:spLocks/>
          </p:cNvSpPr>
          <p:nvPr>
            <p:custDataLst>
              <p:tags r:id="rId222"/>
            </p:custDataLst>
          </p:nvPr>
        </p:nvSpPr>
        <p:spPr bwMode="auto">
          <a:xfrm>
            <a:off x="9488064" y="4441101"/>
            <a:ext cx="50124" cy="61033"/>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8" name="Freeform 320">
            <a:extLst>
              <a:ext uri="{FF2B5EF4-FFF2-40B4-BE49-F238E27FC236}">
                <a16:creationId xmlns:a16="http://schemas.microsoft.com/office/drawing/2014/main" id="{3FDA8A55-E061-43D0-A53F-79B4EB453316}"/>
              </a:ext>
            </a:extLst>
          </p:cNvPr>
          <p:cNvSpPr>
            <a:spLocks/>
          </p:cNvSpPr>
          <p:nvPr>
            <p:custDataLst>
              <p:tags r:id="rId223"/>
            </p:custDataLst>
          </p:nvPr>
        </p:nvSpPr>
        <p:spPr bwMode="auto">
          <a:xfrm>
            <a:off x="9549083" y="4425407"/>
            <a:ext cx="54483" cy="61032"/>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9" name="Freeform 321">
            <a:extLst>
              <a:ext uri="{FF2B5EF4-FFF2-40B4-BE49-F238E27FC236}">
                <a16:creationId xmlns:a16="http://schemas.microsoft.com/office/drawing/2014/main" id="{E7965CCC-A1B4-48E5-9F4F-B17CD15F6A39}"/>
              </a:ext>
            </a:extLst>
          </p:cNvPr>
          <p:cNvSpPr>
            <a:spLocks/>
          </p:cNvSpPr>
          <p:nvPr>
            <p:custDataLst>
              <p:tags r:id="rId224"/>
            </p:custDataLst>
          </p:nvPr>
        </p:nvSpPr>
        <p:spPr bwMode="auto">
          <a:xfrm>
            <a:off x="9621000" y="4435870"/>
            <a:ext cx="50123" cy="64519"/>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0" name="Freeform 322">
            <a:extLst>
              <a:ext uri="{FF2B5EF4-FFF2-40B4-BE49-F238E27FC236}">
                <a16:creationId xmlns:a16="http://schemas.microsoft.com/office/drawing/2014/main" id="{AD7BB7B7-4501-47D4-A307-D19D7B68FA58}"/>
              </a:ext>
            </a:extLst>
          </p:cNvPr>
          <p:cNvSpPr>
            <a:spLocks/>
          </p:cNvSpPr>
          <p:nvPr>
            <p:custDataLst>
              <p:tags r:id="rId225"/>
            </p:custDataLst>
          </p:nvPr>
        </p:nvSpPr>
        <p:spPr bwMode="auto">
          <a:xfrm>
            <a:off x="9692916" y="4441101"/>
            <a:ext cx="34869" cy="61033"/>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1" name="Freeform 323">
            <a:extLst>
              <a:ext uri="{FF2B5EF4-FFF2-40B4-BE49-F238E27FC236}">
                <a16:creationId xmlns:a16="http://schemas.microsoft.com/office/drawing/2014/main" id="{762537FE-4176-4E16-8E32-20DD8B0AE2AA}"/>
              </a:ext>
            </a:extLst>
          </p:cNvPr>
          <p:cNvSpPr>
            <a:spLocks/>
          </p:cNvSpPr>
          <p:nvPr>
            <p:custDataLst>
              <p:tags r:id="rId226"/>
            </p:custDataLst>
          </p:nvPr>
        </p:nvSpPr>
        <p:spPr bwMode="auto">
          <a:xfrm>
            <a:off x="9793164" y="4432382"/>
            <a:ext cx="2180" cy="61032"/>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2" name="Freeform 324">
            <a:extLst>
              <a:ext uri="{FF2B5EF4-FFF2-40B4-BE49-F238E27FC236}">
                <a16:creationId xmlns:a16="http://schemas.microsoft.com/office/drawing/2014/main" id="{6FCA8E04-13A0-442C-BC29-49DEF94400AA}"/>
              </a:ext>
            </a:extLst>
          </p:cNvPr>
          <p:cNvSpPr>
            <a:spLocks/>
          </p:cNvSpPr>
          <p:nvPr>
            <p:custDataLst>
              <p:tags r:id="rId227"/>
            </p:custDataLst>
          </p:nvPr>
        </p:nvSpPr>
        <p:spPr bwMode="auto">
          <a:xfrm>
            <a:off x="9209114" y="4228359"/>
            <a:ext cx="28331" cy="64520"/>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3" name="Freeform 325">
            <a:extLst>
              <a:ext uri="{FF2B5EF4-FFF2-40B4-BE49-F238E27FC236}">
                <a16:creationId xmlns:a16="http://schemas.microsoft.com/office/drawing/2014/main" id="{54C9AE9C-A23B-4B90-B1C5-69CF1E60E6B6}"/>
              </a:ext>
            </a:extLst>
          </p:cNvPr>
          <p:cNvSpPr>
            <a:spLocks/>
          </p:cNvSpPr>
          <p:nvPr>
            <p:custDataLst>
              <p:tags r:id="rId228"/>
            </p:custDataLst>
          </p:nvPr>
        </p:nvSpPr>
        <p:spPr bwMode="auto">
          <a:xfrm>
            <a:off x="9135019" y="4198717"/>
            <a:ext cx="41407" cy="64519"/>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4" name="Freeform 326">
            <a:extLst>
              <a:ext uri="{FF2B5EF4-FFF2-40B4-BE49-F238E27FC236}">
                <a16:creationId xmlns:a16="http://schemas.microsoft.com/office/drawing/2014/main" id="{3604E60A-70F7-40AA-BD0C-F8AB87038F34}"/>
              </a:ext>
            </a:extLst>
          </p:cNvPr>
          <p:cNvSpPr>
            <a:spLocks/>
          </p:cNvSpPr>
          <p:nvPr>
            <p:custDataLst>
              <p:tags r:id="rId229"/>
            </p:custDataLst>
          </p:nvPr>
        </p:nvSpPr>
        <p:spPr bwMode="auto">
          <a:xfrm>
            <a:off x="8908372" y="4181278"/>
            <a:ext cx="10897" cy="62776"/>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5" name="Line 327" descr="Horizontal dunkel">
            <a:extLst>
              <a:ext uri="{FF2B5EF4-FFF2-40B4-BE49-F238E27FC236}">
                <a16:creationId xmlns:a16="http://schemas.microsoft.com/office/drawing/2014/main" id="{7CF6EA20-ABFF-48E9-86B0-645F37D571D8}"/>
              </a:ext>
            </a:extLst>
          </p:cNvPr>
          <p:cNvSpPr>
            <a:spLocks noChangeShapeType="1"/>
          </p:cNvSpPr>
          <p:nvPr>
            <p:custDataLst>
              <p:tags r:id="rId230"/>
            </p:custDataLst>
          </p:nvPr>
        </p:nvSpPr>
        <p:spPr bwMode="auto">
          <a:xfrm>
            <a:off x="8943242" y="4221384"/>
            <a:ext cx="6539" cy="6975"/>
          </a:xfrm>
          <a:prstGeom prst="line">
            <a:avLst/>
          </a:prstGeom>
          <a:no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6" name="Freeform 328">
            <a:extLst>
              <a:ext uri="{FF2B5EF4-FFF2-40B4-BE49-F238E27FC236}">
                <a16:creationId xmlns:a16="http://schemas.microsoft.com/office/drawing/2014/main" id="{BC130920-DF2E-403B-BFEA-8D78CD1D1F0A}"/>
              </a:ext>
            </a:extLst>
          </p:cNvPr>
          <p:cNvSpPr>
            <a:spLocks/>
          </p:cNvSpPr>
          <p:nvPr>
            <p:custDataLst>
              <p:tags r:id="rId231"/>
            </p:custDataLst>
          </p:nvPr>
        </p:nvSpPr>
        <p:spPr bwMode="auto">
          <a:xfrm>
            <a:off x="8938882" y="4221384"/>
            <a:ext cx="10897" cy="62776"/>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7" name="Freeform 329">
            <a:extLst>
              <a:ext uri="{FF2B5EF4-FFF2-40B4-BE49-F238E27FC236}">
                <a16:creationId xmlns:a16="http://schemas.microsoft.com/office/drawing/2014/main" id="{13E878D8-9D61-4F2A-B8C8-C17F4C7679B5}"/>
              </a:ext>
            </a:extLst>
          </p:cNvPr>
          <p:cNvSpPr>
            <a:spLocks/>
          </p:cNvSpPr>
          <p:nvPr>
            <p:custDataLst>
              <p:tags r:id="rId232"/>
            </p:custDataLst>
          </p:nvPr>
        </p:nvSpPr>
        <p:spPr bwMode="auto">
          <a:xfrm>
            <a:off x="8803767" y="4050494"/>
            <a:ext cx="30510" cy="62776"/>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8" name="Freeform 330">
            <a:extLst>
              <a:ext uri="{FF2B5EF4-FFF2-40B4-BE49-F238E27FC236}">
                <a16:creationId xmlns:a16="http://schemas.microsoft.com/office/drawing/2014/main" id="{F56AFAB1-60BF-4F30-BB37-6E3A1EC8EEE2}"/>
              </a:ext>
            </a:extLst>
          </p:cNvPr>
          <p:cNvSpPr>
            <a:spLocks/>
          </p:cNvSpPr>
          <p:nvPr>
            <p:custDataLst>
              <p:tags r:id="rId233"/>
            </p:custDataLst>
          </p:nvPr>
        </p:nvSpPr>
        <p:spPr bwMode="auto">
          <a:xfrm>
            <a:off x="9529470" y="4449819"/>
            <a:ext cx="15254" cy="62776"/>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9" name="Freeform 331">
            <a:extLst>
              <a:ext uri="{FF2B5EF4-FFF2-40B4-BE49-F238E27FC236}">
                <a16:creationId xmlns:a16="http://schemas.microsoft.com/office/drawing/2014/main" id="{27BF49DC-41C1-497E-9426-8059334EBF92}"/>
              </a:ext>
            </a:extLst>
          </p:cNvPr>
          <p:cNvSpPr>
            <a:spLocks/>
          </p:cNvSpPr>
          <p:nvPr>
            <p:custDataLst>
              <p:tags r:id="rId234"/>
            </p:custDataLst>
          </p:nvPr>
        </p:nvSpPr>
        <p:spPr bwMode="auto">
          <a:xfrm>
            <a:off x="10237740" y="4402738"/>
            <a:ext cx="39227" cy="61033"/>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0" name="Freeform 332">
            <a:extLst>
              <a:ext uri="{FF2B5EF4-FFF2-40B4-BE49-F238E27FC236}">
                <a16:creationId xmlns:a16="http://schemas.microsoft.com/office/drawing/2014/main" id="{9BA8394D-E54F-4B56-80F1-B280BE3C8580}"/>
              </a:ext>
            </a:extLst>
          </p:cNvPr>
          <p:cNvSpPr>
            <a:spLocks/>
          </p:cNvSpPr>
          <p:nvPr>
            <p:custDataLst>
              <p:tags r:id="rId235"/>
            </p:custDataLst>
          </p:nvPr>
        </p:nvSpPr>
        <p:spPr bwMode="auto">
          <a:xfrm>
            <a:off x="8779796" y="3944124"/>
            <a:ext cx="377016" cy="404556"/>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1" name="Freeform 333">
            <a:extLst>
              <a:ext uri="{FF2B5EF4-FFF2-40B4-BE49-F238E27FC236}">
                <a16:creationId xmlns:a16="http://schemas.microsoft.com/office/drawing/2014/main" id="{57690E84-C82C-4D37-A275-22DA1D18A14D}"/>
              </a:ext>
            </a:extLst>
          </p:cNvPr>
          <p:cNvSpPr>
            <a:spLocks/>
          </p:cNvSpPr>
          <p:nvPr>
            <p:custDataLst>
              <p:tags r:id="rId236"/>
            </p:custDataLst>
          </p:nvPr>
        </p:nvSpPr>
        <p:spPr bwMode="auto">
          <a:xfrm>
            <a:off x="9248341" y="3998182"/>
            <a:ext cx="348686" cy="282492"/>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2" name="Freeform 334">
            <a:extLst>
              <a:ext uri="{FF2B5EF4-FFF2-40B4-BE49-F238E27FC236}">
                <a16:creationId xmlns:a16="http://schemas.microsoft.com/office/drawing/2014/main" id="{AD6FAADF-C714-450D-8BA9-15CFF835FCFB}"/>
              </a:ext>
            </a:extLst>
          </p:cNvPr>
          <p:cNvSpPr>
            <a:spLocks/>
          </p:cNvSpPr>
          <p:nvPr>
            <p:custDataLst>
              <p:tags r:id="rId237"/>
            </p:custDataLst>
          </p:nvPr>
        </p:nvSpPr>
        <p:spPr bwMode="auto">
          <a:xfrm>
            <a:off x="9736503" y="4444588"/>
            <a:ext cx="126399" cy="62776"/>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3" name="Freeform 335">
            <a:extLst>
              <a:ext uri="{FF2B5EF4-FFF2-40B4-BE49-F238E27FC236}">
                <a16:creationId xmlns:a16="http://schemas.microsoft.com/office/drawing/2014/main" id="{9AAF792F-6AF0-4CE5-A83B-26A653B7DAE4}"/>
              </a:ext>
            </a:extLst>
          </p:cNvPr>
          <p:cNvSpPr>
            <a:spLocks/>
          </p:cNvSpPr>
          <p:nvPr>
            <p:custDataLst>
              <p:tags r:id="rId238"/>
            </p:custDataLst>
          </p:nvPr>
        </p:nvSpPr>
        <p:spPr bwMode="auto">
          <a:xfrm>
            <a:off x="9895591" y="4078394"/>
            <a:ext cx="58840" cy="97652"/>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4" name="Freeform 336">
            <a:extLst>
              <a:ext uri="{FF2B5EF4-FFF2-40B4-BE49-F238E27FC236}">
                <a16:creationId xmlns:a16="http://schemas.microsoft.com/office/drawing/2014/main" id="{C3A0BD59-E1B8-4722-926C-B4FD44853DAF}"/>
              </a:ext>
            </a:extLst>
          </p:cNvPr>
          <p:cNvSpPr>
            <a:spLocks/>
          </p:cNvSpPr>
          <p:nvPr>
            <p:custDataLst>
              <p:tags r:id="rId239"/>
            </p:custDataLst>
          </p:nvPr>
        </p:nvSpPr>
        <p:spPr bwMode="auto">
          <a:xfrm>
            <a:off x="9913027" y="4237079"/>
            <a:ext cx="98067" cy="61032"/>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5" name="Freeform 337">
            <a:extLst>
              <a:ext uri="{FF2B5EF4-FFF2-40B4-BE49-F238E27FC236}">
                <a16:creationId xmlns:a16="http://schemas.microsoft.com/office/drawing/2014/main" id="{D1F78219-5632-4A9A-B696-B4DF8E5FC1D8}"/>
              </a:ext>
            </a:extLst>
          </p:cNvPr>
          <p:cNvSpPr>
            <a:spLocks/>
          </p:cNvSpPr>
          <p:nvPr>
            <p:custDataLst>
              <p:tags r:id="rId240"/>
            </p:custDataLst>
          </p:nvPr>
        </p:nvSpPr>
        <p:spPr bwMode="auto">
          <a:xfrm>
            <a:off x="10017632" y="4153377"/>
            <a:ext cx="117682" cy="69751"/>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6" name="Freeform 338">
            <a:extLst>
              <a:ext uri="{FF2B5EF4-FFF2-40B4-BE49-F238E27FC236}">
                <a16:creationId xmlns:a16="http://schemas.microsoft.com/office/drawing/2014/main" id="{B3DC07EC-972C-4716-8D41-466C5C2B905D}"/>
              </a:ext>
            </a:extLst>
          </p:cNvPr>
          <p:cNvSpPr>
            <a:spLocks/>
          </p:cNvSpPr>
          <p:nvPr>
            <p:custDataLst>
              <p:tags r:id="rId241"/>
            </p:custDataLst>
          </p:nvPr>
        </p:nvSpPr>
        <p:spPr bwMode="auto">
          <a:xfrm>
            <a:off x="9590492" y="4085370"/>
            <a:ext cx="228825" cy="252848"/>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7" name="Freeform 339">
            <a:extLst>
              <a:ext uri="{FF2B5EF4-FFF2-40B4-BE49-F238E27FC236}">
                <a16:creationId xmlns:a16="http://schemas.microsoft.com/office/drawing/2014/main" id="{D96A8048-31D7-41C9-A20D-05727BE84E7D}"/>
              </a:ext>
            </a:extLst>
          </p:cNvPr>
          <p:cNvSpPr>
            <a:spLocks/>
          </p:cNvSpPr>
          <p:nvPr>
            <p:custDataLst>
              <p:tags r:id="rId242"/>
            </p:custDataLst>
          </p:nvPr>
        </p:nvSpPr>
        <p:spPr bwMode="auto">
          <a:xfrm>
            <a:off x="9130661" y="4350424"/>
            <a:ext cx="344328" cy="104627"/>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8" name="Freeform 340">
            <a:extLst>
              <a:ext uri="{FF2B5EF4-FFF2-40B4-BE49-F238E27FC236}">
                <a16:creationId xmlns:a16="http://schemas.microsoft.com/office/drawing/2014/main" id="{94CCF487-6839-4180-9DA3-836A1FFFA193}"/>
              </a:ext>
            </a:extLst>
          </p:cNvPr>
          <p:cNvSpPr>
            <a:spLocks/>
          </p:cNvSpPr>
          <p:nvPr>
            <p:custDataLst>
              <p:tags r:id="rId243"/>
            </p:custDataLst>
          </p:nvPr>
        </p:nvSpPr>
        <p:spPr bwMode="auto">
          <a:xfrm>
            <a:off x="10065575" y="4193485"/>
            <a:ext cx="294203" cy="277261"/>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9" name="Freeform 341">
            <a:extLst>
              <a:ext uri="{FF2B5EF4-FFF2-40B4-BE49-F238E27FC236}">
                <a16:creationId xmlns:a16="http://schemas.microsoft.com/office/drawing/2014/main" id="{B6274C00-B072-46D2-B2AF-99F0A991811B}"/>
              </a:ext>
            </a:extLst>
          </p:cNvPr>
          <p:cNvSpPr>
            <a:spLocks/>
          </p:cNvSpPr>
          <p:nvPr>
            <p:custDataLst>
              <p:tags r:id="rId244"/>
            </p:custDataLst>
          </p:nvPr>
        </p:nvSpPr>
        <p:spPr bwMode="auto">
          <a:xfrm>
            <a:off x="8049733" y="2910065"/>
            <a:ext cx="74096" cy="66264"/>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390" name="Freeform 342">
            <a:extLst>
              <a:ext uri="{FF2B5EF4-FFF2-40B4-BE49-F238E27FC236}">
                <a16:creationId xmlns:a16="http://schemas.microsoft.com/office/drawing/2014/main" id="{7F5CC266-AF7F-487B-920C-7E7C26A39AA6}"/>
              </a:ext>
            </a:extLst>
          </p:cNvPr>
          <p:cNvSpPr>
            <a:spLocks/>
          </p:cNvSpPr>
          <p:nvPr>
            <p:custDataLst>
              <p:tags r:id="rId245"/>
            </p:custDataLst>
          </p:nvPr>
        </p:nvSpPr>
        <p:spPr bwMode="auto">
          <a:xfrm>
            <a:off x="5931463" y="2256148"/>
            <a:ext cx="302922" cy="195303"/>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1" name="Freeform 343">
            <a:extLst>
              <a:ext uri="{FF2B5EF4-FFF2-40B4-BE49-F238E27FC236}">
                <a16:creationId xmlns:a16="http://schemas.microsoft.com/office/drawing/2014/main" id="{BC530B33-450B-4A61-9F2A-CC9CD8609B73}"/>
              </a:ext>
            </a:extLst>
          </p:cNvPr>
          <p:cNvSpPr>
            <a:spLocks/>
          </p:cNvSpPr>
          <p:nvPr>
            <p:custDataLst>
              <p:tags r:id="rId246"/>
            </p:custDataLst>
          </p:nvPr>
        </p:nvSpPr>
        <p:spPr bwMode="auto">
          <a:xfrm>
            <a:off x="6018633" y="2481095"/>
            <a:ext cx="200495" cy="78471"/>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2" name="Freeform 344">
            <a:extLst>
              <a:ext uri="{FF2B5EF4-FFF2-40B4-BE49-F238E27FC236}">
                <a16:creationId xmlns:a16="http://schemas.microsoft.com/office/drawing/2014/main" id="{2C14C91A-C80E-4428-BD6B-80F3FFAE3716}"/>
              </a:ext>
            </a:extLst>
          </p:cNvPr>
          <p:cNvSpPr>
            <a:spLocks/>
          </p:cNvSpPr>
          <p:nvPr>
            <p:custDataLst>
              <p:tags r:id="rId247"/>
            </p:custDataLst>
          </p:nvPr>
        </p:nvSpPr>
        <p:spPr bwMode="auto">
          <a:xfrm>
            <a:off x="6155931" y="2102697"/>
            <a:ext cx="152550" cy="71494"/>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3" name="Freeform 345">
            <a:extLst>
              <a:ext uri="{FF2B5EF4-FFF2-40B4-BE49-F238E27FC236}">
                <a16:creationId xmlns:a16="http://schemas.microsoft.com/office/drawing/2014/main" id="{C86B100F-F86E-4F3C-8688-44F4FEE3B0FA}"/>
              </a:ext>
            </a:extLst>
          </p:cNvPr>
          <p:cNvSpPr>
            <a:spLocks/>
          </p:cNvSpPr>
          <p:nvPr>
            <p:custDataLst>
              <p:tags r:id="rId248"/>
            </p:custDataLst>
          </p:nvPr>
        </p:nvSpPr>
        <p:spPr bwMode="auto">
          <a:xfrm>
            <a:off x="6173365" y="2484583"/>
            <a:ext cx="246259" cy="156940"/>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4" name="Freeform 346">
            <a:extLst>
              <a:ext uri="{FF2B5EF4-FFF2-40B4-BE49-F238E27FC236}">
                <a16:creationId xmlns:a16="http://schemas.microsoft.com/office/drawing/2014/main" id="{319836E3-46A9-437D-8A6F-2405A1754B23}"/>
              </a:ext>
            </a:extLst>
          </p:cNvPr>
          <p:cNvSpPr>
            <a:spLocks/>
          </p:cNvSpPr>
          <p:nvPr>
            <p:custDataLst>
              <p:tags r:id="rId249"/>
            </p:custDataLst>
          </p:nvPr>
        </p:nvSpPr>
        <p:spPr bwMode="auto">
          <a:xfrm>
            <a:off x="3427460" y="3625014"/>
            <a:ext cx="19613" cy="61033"/>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a:p>
        </p:txBody>
      </p:sp>
      <p:sp>
        <p:nvSpPr>
          <p:cNvPr id="2395" name="Freeform 347">
            <a:extLst>
              <a:ext uri="{FF2B5EF4-FFF2-40B4-BE49-F238E27FC236}">
                <a16:creationId xmlns:a16="http://schemas.microsoft.com/office/drawing/2014/main" id="{1228B20C-D865-4728-8576-30AE8FC3E5CF}"/>
              </a:ext>
            </a:extLst>
          </p:cNvPr>
          <p:cNvSpPr>
            <a:spLocks/>
          </p:cNvSpPr>
          <p:nvPr>
            <p:custDataLst>
              <p:tags r:id="rId250"/>
            </p:custDataLst>
          </p:nvPr>
        </p:nvSpPr>
        <p:spPr bwMode="auto">
          <a:xfrm>
            <a:off x="6317198" y="2475865"/>
            <a:ext cx="117682" cy="87189"/>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a:p>
        </p:txBody>
      </p:sp>
      <p:sp>
        <p:nvSpPr>
          <p:cNvPr id="2396" name="Freeform 348">
            <a:extLst>
              <a:ext uri="{FF2B5EF4-FFF2-40B4-BE49-F238E27FC236}">
                <a16:creationId xmlns:a16="http://schemas.microsoft.com/office/drawing/2014/main" id="{A5D1313B-314D-4609-9644-5944FE16BF68}"/>
              </a:ext>
            </a:extLst>
          </p:cNvPr>
          <p:cNvSpPr>
            <a:spLocks/>
          </p:cNvSpPr>
          <p:nvPr>
            <p:custDataLst>
              <p:tags r:id="rId251"/>
            </p:custDataLst>
          </p:nvPr>
        </p:nvSpPr>
        <p:spPr bwMode="auto">
          <a:xfrm>
            <a:off x="6203874" y="2346825"/>
            <a:ext cx="523030" cy="272029"/>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7" name="Freeform 349">
            <a:extLst>
              <a:ext uri="{FF2B5EF4-FFF2-40B4-BE49-F238E27FC236}">
                <a16:creationId xmlns:a16="http://schemas.microsoft.com/office/drawing/2014/main" id="{360B63A1-D21D-4FF0-91F3-2ADF08380628}"/>
              </a:ext>
            </a:extLst>
          </p:cNvPr>
          <p:cNvSpPr>
            <a:spLocks/>
          </p:cNvSpPr>
          <p:nvPr>
            <p:custDataLst>
              <p:tags r:id="rId252"/>
            </p:custDataLst>
          </p:nvPr>
        </p:nvSpPr>
        <p:spPr bwMode="auto">
          <a:xfrm>
            <a:off x="6905607" y="2723480"/>
            <a:ext cx="65379" cy="69751"/>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a:p>
        </p:txBody>
      </p:sp>
      <p:sp>
        <p:nvSpPr>
          <p:cNvPr id="2398" name="Freeform 350">
            <a:extLst>
              <a:ext uri="{FF2B5EF4-FFF2-40B4-BE49-F238E27FC236}">
                <a16:creationId xmlns:a16="http://schemas.microsoft.com/office/drawing/2014/main" id="{4163539D-1007-4A06-89C2-D2BB385BEC69}"/>
              </a:ext>
            </a:extLst>
          </p:cNvPr>
          <p:cNvSpPr>
            <a:spLocks/>
          </p:cNvSpPr>
          <p:nvPr>
            <p:custDataLst>
              <p:tags r:id="rId253"/>
            </p:custDataLst>
          </p:nvPr>
        </p:nvSpPr>
        <p:spPr bwMode="auto">
          <a:xfrm>
            <a:off x="7650922" y="2739174"/>
            <a:ext cx="285486" cy="134271"/>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a:p>
        </p:txBody>
      </p:sp>
      <p:sp>
        <p:nvSpPr>
          <p:cNvPr id="2399" name="Freeform 351">
            <a:extLst>
              <a:ext uri="{FF2B5EF4-FFF2-40B4-BE49-F238E27FC236}">
                <a16:creationId xmlns:a16="http://schemas.microsoft.com/office/drawing/2014/main" id="{884278FF-B943-45D9-B760-E3F04FCA67E2}"/>
              </a:ext>
            </a:extLst>
          </p:cNvPr>
          <p:cNvSpPr>
            <a:spLocks/>
          </p:cNvSpPr>
          <p:nvPr>
            <p:custDataLst>
              <p:tags r:id="rId254"/>
            </p:custDataLst>
          </p:nvPr>
        </p:nvSpPr>
        <p:spPr bwMode="auto">
          <a:xfrm>
            <a:off x="7718481" y="2660704"/>
            <a:ext cx="309459" cy="137758"/>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a:p>
        </p:txBody>
      </p:sp>
      <p:sp>
        <p:nvSpPr>
          <p:cNvPr id="2400" name="Freeform 352">
            <a:extLst>
              <a:ext uri="{FF2B5EF4-FFF2-40B4-BE49-F238E27FC236}">
                <a16:creationId xmlns:a16="http://schemas.microsoft.com/office/drawing/2014/main" id="{731B940C-8BD9-4F6A-B1AB-7E1CA5288B25}"/>
              </a:ext>
            </a:extLst>
          </p:cNvPr>
          <p:cNvSpPr>
            <a:spLocks/>
          </p:cNvSpPr>
          <p:nvPr>
            <p:custDataLst>
              <p:tags r:id="rId255"/>
            </p:custDataLst>
          </p:nvPr>
        </p:nvSpPr>
        <p:spPr bwMode="auto">
          <a:xfrm>
            <a:off x="7178016" y="2678142"/>
            <a:ext cx="470727" cy="249360"/>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a:p>
        </p:txBody>
      </p:sp>
      <p:sp>
        <p:nvSpPr>
          <p:cNvPr id="2401" name="Freeform 353">
            <a:extLst>
              <a:ext uri="{FF2B5EF4-FFF2-40B4-BE49-F238E27FC236}">
                <a16:creationId xmlns:a16="http://schemas.microsoft.com/office/drawing/2014/main" id="{F5BF626C-D159-4E05-AF6F-9FE1E841D688}"/>
              </a:ext>
            </a:extLst>
          </p:cNvPr>
          <p:cNvSpPr>
            <a:spLocks/>
          </p:cNvSpPr>
          <p:nvPr>
            <p:custDataLst>
              <p:tags r:id="rId256"/>
            </p:custDataLst>
          </p:nvPr>
        </p:nvSpPr>
        <p:spPr bwMode="auto">
          <a:xfrm>
            <a:off x="6092729" y="2554335"/>
            <a:ext cx="148192" cy="163915"/>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02" name="Freeform 354">
            <a:extLst>
              <a:ext uri="{FF2B5EF4-FFF2-40B4-BE49-F238E27FC236}">
                <a16:creationId xmlns:a16="http://schemas.microsoft.com/office/drawing/2014/main" id="{90F0ADCE-47B5-4AB9-BF3E-7CA6B80D9469}"/>
              </a:ext>
            </a:extLst>
          </p:cNvPr>
          <p:cNvSpPr>
            <a:spLocks/>
          </p:cNvSpPr>
          <p:nvPr>
            <p:custDataLst>
              <p:tags r:id="rId257"/>
            </p:custDataLst>
          </p:nvPr>
        </p:nvSpPr>
        <p:spPr bwMode="auto">
          <a:xfrm>
            <a:off x="6158109" y="2672911"/>
            <a:ext cx="93710" cy="66264"/>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03" name="Freeform 355">
            <a:extLst>
              <a:ext uri="{FF2B5EF4-FFF2-40B4-BE49-F238E27FC236}">
                <a16:creationId xmlns:a16="http://schemas.microsoft.com/office/drawing/2014/main" id="{A10E62D7-B0F3-492D-99E4-9860B1CB9FED}"/>
              </a:ext>
            </a:extLst>
          </p:cNvPr>
          <p:cNvSpPr>
            <a:spLocks/>
          </p:cNvSpPr>
          <p:nvPr>
            <p:custDataLst>
              <p:tags r:id="rId258"/>
            </p:custDataLst>
          </p:nvPr>
        </p:nvSpPr>
        <p:spPr bwMode="auto">
          <a:xfrm>
            <a:off x="6273611" y="3358216"/>
            <a:ext cx="564435" cy="671354"/>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sp>
        <p:nvSpPr>
          <p:cNvPr id="2404" name="Freeform 356">
            <a:extLst>
              <a:ext uri="{FF2B5EF4-FFF2-40B4-BE49-F238E27FC236}">
                <a16:creationId xmlns:a16="http://schemas.microsoft.com/office/drawing/2014/main" id="{29033501-C1A0-4A4B-8F0F-1344ED64EE15}"/>
              </a:ext>
            </a:extLst>
          </p:cNvPr>
          <p:cNvSpPr>
            <a:spLocks/>
          </p:cNvSpPr>
          <p:nvPr>
            <p:custDataLst>
              <p:tags r:id="rId259"/>
            </p:custDataLst>
          </p:nvPr>
        </p:nvSpPr>
        <p:spPr bwMode="auto">
          <a:xfrm>
            <a:off x="6938295" y="3731383"/>
            <a:ext cx="335611" cy="474307"/>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GB"/>
          </a:p>
        </p:txBody>
      </p:sp>
      <p:sp>
        <p:nvSpPr>
          <p:cNvPr id="2405" name="Freeform 357">
            <a:extLst>
              <a:ext uri="{FF2B5EF4-FFF2-40B4-BE49-F238E27FC236}">
                <a16:creationId xmlns:a16="http://schemas.microsoft.com/office/drawing/2014/main" id="{FC0E78D2-2F60-47AF-8CF0-74ADC5406EDC}"/>
              </a:ext>
            </a:extLst>
          </p:cNvPr>
          <p:cNvSpPr>
            <a:spLocks/>
          </p:cNvSpPr>
          <p:nvPr>
            <p:custDataLst>
              <p:tags r:id="rId260"/>
            </p:custDataLst>
          </p:nvPr>
        </p:nvSpPr>
        <p:spPr bwMode="auto">
          <a:xfrm>
            <a:off x="6949191" y="3717434"/>
            <a:ext cx="52303" cy="64519"/>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a:p>
        </p:txBody>
      </p:sp>
      <p:sp>
        <p:nvSpPr>
          <p:cNvPr id="2406" name="Freeform 358">
            <a:extLst>
              <a:ext uri="{FF2B5EF4-FFF2-40B4-BE49-F238E27FC236}">
                <a16:creationId xmlns:a16="http://schemas.microsoft.com/office/drawing/2014/main" id="{4275AFC4-5226-4B78-A80C-F3FA9A084F84}"/>
              </a:ext>
            </a:extLst>
          </p:cNvPr>
          <p:cNvSpPr>
            <a:spLocks/>
          </p:cNvSpPr>
          <p:nvPr>
            <p:custDataLst>
              <p:tags r:id="rId261"/>
            </p:custDataLst>
          </p:nvPr>
        </p:nvSpPr>
        <p:spPr bwMode="auto">
          <a:xfrm>
            <a:off x="6672420" y="3619783"/>
            <a:ext cx="499058" cy="413275"/>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GB"/>
          </a:p>
        </p:txBody>
      </p:sp>
      <p:sp>
        <p:nvSpPr>
          <p:cNvPr id="2407" name="Line 359">
            <a:extLst>
              <a:ext uri="{FF2B5EF4-FFF2-40B4-BE49-F238E27FC236}">
                <a16:creationId xmlns:a16="http://schemas.microsoft.com/office/drawing/2014/main" id="{186A95C8-7902-4BE9-9673-56EFA3CC391A}"/>
              </a:ext>
            </a:extLst>
          </p:cNvPr>
          <p:cNvSpPr>
            <a:spLocks noChangeShapeType="1"/>
          </p:cNvSpPr>
          <p:nvPr>
            <p:custDataLst>
              <p:tags r:id="rId262"/>
            </p:custDataLst>
          </p:nvPr>
        </p:nvSpPr>
        <p:spPr bwMode="auto">
          <a:xfrm flipH="1">
            <a:off x="2361786" y="4189996"/>
            <a:ext cx="6539" cy="87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08" name="Freeform 360">
            <a:extLst>
              <a:ext uri="{FF2B5EF4-FFF2-40B4-BE49-F238E27FC236}">
                <a16:creationId xmlns:a16="http://schemas.microsoft.com/office/drawing/2014/main" id="{4FBE0935-8A49-41E3-8DEC-3EA9BA680AF9}"/>
              </a:ext>
            </a:extLst>
          </p:cNvPr>
          <p:cNvSpPr>
            <a:spLocks/>
          </p:cNvSpPr>
          <p:nvPr>
            <p:custDataLst>
              <p:tags r:id="rId263"/>
            </p:custDataLst>
          </p:nvPr>
        </p:nvSpPr>
        <p:spPr bwMode="auto">
          <a:xfrm>
            <a:off x="2361785" y="4198717"/>
            <a:ext cx="17434" cy="64519"/>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a:p>
        </p:txBody>
      </p:sp>
      <p:sp>
        <p:nvSpPr>
          <p:cNvPr id="2409" name="Freeform 361">
            <a:extLst>
              <a:ext uri="{FF2B5EF4-FFF2-40B4-BE49-F238E27FC236}">
                <a16:creationId xmlns:a16="http://schemas.microsoft.com/office/drawing/2014/main" id="{20673A0B-345E-4097-83FE-6A11184E8B48}"/>
              </a:ext>
            </a:extLst>
          </p:cNvPr>
          <p:cNvSpPr>
            <a:spLocks/>
          </p:cNvSpPr>
          <p:nvPr>
            <p:custDataLst>
              <p:tags r:id="rId264"/>
            </p:custDataLst>
          </p:nvPr>
        </p:nvSpPr>
        <p:spPr bwMode="auto">
          <a:xfrm>
            <a:off x="2372682" y="4184765"/>
            <a:ext cx="6537" cy="62776"/>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10" name="Group 362">
            <a:extLst>
              <a:ext uri="{FF2B5EF4-FFF2-40B4-BE49-F238E27FC236}">
                <a16:creationId xmlns:a16="http://schemas.microsoft.com/office/drawing/2014/main" id="{8D27ABB7-A598-4803-9570-08714B838A1B}"/>
              </a:ext>
            </a:extLst>
          </p:cNvPr>
          <p:cNvGrpSpPr>
            <a:grpSpLocks/>
          </p:cNvGrpSpPr>
          <p:nvPr>
            <p:custDataLst>
              <p:tags r:id="rId265"/>
            </p:custDataLst>
          </p:nvPr>
        </p:nvGrpSpPr>
        <p:grpSpPr bwMode="auto">
          <a:xfrm>
            <a:off x="2361786" y="4113271"/>
            <a:ext cx="573154" cy="221460"/>
            <a:chOff x="912" y="2626"/>
            <a:chExt cx="311" cy="127"/>
          </a:xfrm>
        </p:grpSpPr>
        <p:sp>
          <p:nvSpPr>
            <p:cNvPr id="2411" name="Freeform 363">
              <a:extLst>
                <a:ext uri="{FF2B5EF4-FFF2-40B4-BE49-F238E27FC236}">
                  <a16:creationId xmlns:a16="http://schemas.microsoft.com/office/drawing/2014/main" id="{52213928-CCF9-4740-8B3C-B046BF93566F}"/>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12" name="Freeform 364">
              <a:extLst>
                <a:ext uri="{FF2B5EF4-FFF2-40B4-BE49-F238E27FC236}">
                  <a16:creationId xmlns:a16="http://schemas.microsoft.com/office/drawing/2014/main" id="{5A05C391-23AE-48EC-AB2F-69053DE4BD96}"/>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13" name="Freeform 365">
              <a:extLst>
                <a:ext uri="{FF2B5EF4-FFF2-40B4-BE49-F238E27FC236}">
                  <a16:creationId xmlns:a16="http://schemas.microsoft.com/office/drawing/2014/main" id="{D375D04B-2F29-41F1-B06C-E7B21E758E3B}"/>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14" name="Freeform 366">
            <a:extLst>
              <a:ext uri="{FF2B5EF4-FFF2-40B4-BE49-F238E27FC236}">
                <a16:creationId xmlns:a16="http://schemas.microsoft.com/office/drawing/2014/main" id="{2C091E6A-3B4D-4CB4-9BB7-5FDEEBDC5C52}"/>
              </a:ext>
            </a:extLst>
          </p:cNvPr>
          <p:cNvSpPr>
            <a:spLocks/>
          </p:cNvSpPr>
          <p:nvPr>
            <p:custDataLst>
              <p:tags r:id="rId266"/>
            </p:custDataLst>
          </p:nvPr>
        </p:nvSpPr>
        <p:spPr bwMode="auto">
          <a:xfrm>
            <a:off x="7369793" y="4901457"/>
            <a:ext cx="26151" cy="64520"/>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415" name="Freeform 367">
            <a:extLst>
              <a:ext uri="{FF2B5EF4-FFF2-40B4-BE49-F238E27FC236}">
                <a16:creationId xmlns:a16="http://schemas.microsoft.com/office/drawing/2014/main" id="{C00D3C4E-BCE7-4BD6-9B65-25A0B317AC4D}"/>
              </a:ext>
            </a:extLst>
          </p:cNvPr>
          <p:cNvSpPr>
            <a:spLocks/>
          </p:cNvSpPr>
          <p:nvPr>
            <p:custDataLst>
              <p:tags r:id="rId267"/>
            </p:custDataLst>
          </p:nvPr>
        </p:nvSpPr>
        <p:spPr bwMode="auto">
          <a:xfrm>
            <a:off x="7330567" y="4931102"/>
            <a:ext cx="32690" cy="62776"/>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16" name="Group 368">
            <a:extLst>
              <a:ext uri="{FF2B5EF4-FFF2-40B4-BE49-F238E27FC236}">
                <a16:creationId xmlns:a16="http://schemas.microsoft.com/office/drawing/2014/main" id="{1049B964-C3E2-4D77-ACA1-1D63DB495D1F}"/>
              </a:ext>
            </a:extLst>
          </p:cNvPr>
          <p:cNvGrpSpPr>
            <a:grpSpLocks/>
          </p:cNvGrpSpPr>
          <p:nvPr>
            <p:custDataLst>
              <p:tags r:id="rId268"/>
            </p:custDataLst>
          </p:nvPr>
        </p:nvGrpSpPr>
        <p:grpSpPr bwMode="auto">
          <a:xfrm>
            <a:off x="7112638" y="4373094"/>
            <a:ext cx="231005" cy="113345"/>
            <a:chOff x="3481" y="2773"/>
            <a:chExt cx="125" cy="65"/>
          </a:xfrm>
        </p:grpSpPr>
        <p:sp>
          <p:nvSpPr>
            <p:cNvPr id="2417" name="Freeform 369">
              <a:extLst>
                <a:ext uri="{FF2B5EF4-FFF2-40B4-BE49-F238E27FC236}">
                  <a16:creationId xmlns:a16="http://schemas.microsoft.com/office/drawing/2014/main" id="{615CB75C-0163-4587-8848-979C2F8815E1}"/>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418" name="Line 370">
              <a:extLst>
                <a:ext uri="{FF2B5EF4-FFF2-40B4-BE49-F238E27FC236}">
                  <a16:creationId xmlns:a16="http://schemas.microsoft.com/office/drawing/2014/main" id="{DC62DD48-DDC4-40CF-B7C9-08A0D3729109}"/>
                </a:ext>
              </a:extLst>
            </p:cNvPr>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19" name="Freeform 371">
              <a:extLst>
                <a:ext uri="{FF2B5EF4-FFF2-40B4-BE49-F238E27FC236}">
                  <a16:creationId xmlns:a16="http://schemas.microsoft.com/office/drawing/2014/main" id="{FF9E025F-9658-4DF1-A717-078CC7B56A99}"/>
                </a:ext>
              </a:extLst>
            </p:cNvPr>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GB"/>
            </a:p>
          </p:txBody>
        </p:sp>
        <p:sp>
          <p:nvSpPr>
            <p:cNvPr id="2420" name="Freeform 372">
              <a:extLst>
                <a:ext uri="{FF2B5EF4-FFF2-40B4-BE49-F238E27FC236}">
                  <a16:creationId xmlns:a16="http://schemas.microsoft.com/office/drawing/2014/main" id="{43F15974-07E5-410A-AE6B-77C4D02F2F9F}"/>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421" name="Freeform 373">
              <a:extLst>
                <a:ext uri="{FF2B5EF4-FFF2-40B4-BE49-F238E27FC236}">
                  <a16:creationId xmlns:a16="http://schemas.microsoft.com/office/drawing/2014/main" id="{71410FAC-F770-4C63-A465-310DAF8A7080}"/>
                </a:ext>
              </a:extLst>
            </p:cNvPr>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422" name="Line 374">
              <a:extLst>
                <a:ext uri="{FF2B5EF4-FFF2-40B4-BE49-F238E27FC236}">
                  <a16:creationId xmlns:a16="http://schemas.microsoft.com/office/drawing/2014/main" id="{8810E8FC-D545-4EC2-9BA2-76C4ED8BC034}"/>
                </a:ext>
              </a:extLst>
            </p:cNvPr>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23" name="Freeform 375">
              <a:extLst>
                <a:ext uri="{FF2B5EF4-FFF2-40B4-BE49-F238E27FC236}">
                  <a16:creationId xmlns:a16="http://schemas.microsoft.com/office/drawing/2014/main" id="{69D7852B-EE0C-4BC1-A29E-BD3FDEF0D137}"/>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GB"/>
            </a:p>
          </p:txBody>
        </p:sp>
        <p:sp>
          <p:nvSpPr>
            <p:cNvPr id="2424" name="Freeform 376">
              <a:extLst>
                <a:ext uri="{FF2B5EF4-FFF2-40B4-BE49-F238E27FC236}">
                  <a16:creationId xmlns:a16="http://schemas.microsoft.com/office/drawing/2014/main" id="{DF967C24-0F47-46FF-A65C-7BBCD6145EA4}"/>
                </a:ext>
              </a:extLst>
            </p:cNvPr>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425" name="Freeform 377">
              <a:extLst>
                <a:ext uri="{FF2B5EF4-FFF2-40B4-BE49-F238E27FC236}">
                  <a16:creationId xmlns:a16="http://schemas.microsoft.com/office/drawing/2014/main" id="{F19C48AF-EA8D-4464-A7DA-849A039B417B}"/>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426" name="Freeform 378">
              <a:extLst>
                <a:ext uri="{FF2B5EF4-FFF2-40B4-BE49-F238E27FC236}">
                  <a16:creationId xmlns:a16="http://schemas.microsoft.com/office/drawing/2014/main" id="{E0B8842F-9F9F-4D6A-B3B2-09394370F0E0}"/>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427" name="Freeform 379">
              <a:extLst>
                <a:ext uri="{FF2B5EF4-FFF2-40B4-BE49-F238E27FC236}">
                  <a16:creationId xmlns:a16="http://schemas.microsoft.com/office/drawing/2014/main" id="{7AD2DA83-C9D5-4DA5-B799-56D529C98627}"/>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428" name="Freeform 380">
            <a:extLst>
              <a:ext uri="{FF2B5EF4-FFF2-40B4-BE49-F238E27FC236}">
                <a16:creationId xmlns:a16="http://schemas.microsoft.com/office/drawing/2014/main" id="{ABDC505A-F080-475C-BD60-19B7FEA1216B}"/>
              </a:ext>
            </a:extLst>
          </p:cNvPr>
          <p:cNvSpPr>
            <a:spLocks/>
          </p:cNvSpPr>
          <p:nvPr>
            <p:custDataLst>
              <p:tags r:id="rId269"/>
            </p:custDataLst>
          </p:nvPr>
        </p:nvSpPr>
        <p:spPr bwMode="auto">
          <a:xfrm>
            <a:off x="5916209" y="4364375"/>
            <a:ext cx="438037" cy="416763"/>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GB"/>
          </a:p>
        </p:txBody>
      </p:sp>
      <p:sp>
        <p:nvSpPr>
          <p:cNvPr id="2429" name="Freeform 381">
            <a:extLst>
              <a:ext uri="{FF2B5EF4-FFF2-40B4-BE49-F238E27FC236}">
                <a16:creationId xmlns:a16="http://schemas.microsoft.com/office/drawing/2014/main" id="{66CE2C5A-D583-4C90-99ED-3049D05DDE02}"/>
              </a:ext>
            </a:extLst>
          </p:cNvPr>
          <p:cNvSpPr>
            <a:spLocks/>
          </p:cNvSpPr>
          <p:nvPr>
            <p:custDataLst>
              <p:tags r:id="rId270"/>
            </p:custDataLst>
          </p:nvPr>
        </p:nvSpPr>
        <p:spPr bwMode="auto">
          <a:xfrm>
            <a:off x="5931463" y="4334731"/>
            <a:ext cx="21793" cy="66264"/>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430" name="Freeform 382">
            <a:extLst>
              <a:ext uri="{FF2B5EF4-FFF2-40B4-BE49-F238E27FC236}">
                <a16:creationId xmlns:a16="http://schemas.microsoft.com/office/drawing/2014/main" id="{D5E36110-C6BA-4644-87C9-C333E46EB8B3}"/>
              </a:ext>
            </a:extLst>
          </p:cNvPr>
          <p:cNvSpPr>
            <a:spLocks/>
          </p:cNvSpPr>
          <p:nvPr>
            <p:custDataLst>
              <p:tags r:id="rId271"/>
            </p:custDataLst>
          </p:nvPr>
        </p:nvSpPr>
        <p:spPr bwMode="auto">
          <a:xfrm>
            <a:off x="6070938" y="4931102"/>
            <a:ext cx="544822" cy="437687"/>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31" name="Freeform 383">
            <a:extLst>
              <a:ext uri="{FF2B5EF4-FFF2-40B4-BE49-F238E27FC236}">
                <a16:creationId xmlns:a16="http://schemas.microsoft.com/office/drawing/2014/main" id="{2EEE04F1-CC57-4AEB-B545-3B7A990E7B78}"/>
              </a:ext>
            </a:extLst>
          </p:cNvPr>
          <p:cNvSpPr>
            <a:spLocks/>
          </p:cNvSpPr>
          <p:nvPr>
            <p:custDataLst>
              <p:tags r:id="rId272"/>
            </p:custDataLst>
          </p:nvPr>
        </p:nvSpPr>
        <p:spPr bwMode="auto">
          <a:xfrm>
            <a:off x="6273611" y="3358216"/>
            <a:ext cx="564435" cy="671354"/>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32" name="Group 384">
            <a:extLst>
              <a:ext uri="{FF2B5EF4-FFF2-40B4-BE49-F238E27FC236}">
                <a16:creationId xmlns:a16="http://schemas.microsoft.com/office/drawing/2014/main" id="{FAA5AA2D-ADEC-452E-B539-CA0050C27C9E}"/>
              </a:ext>
            </a:extLst>
          </p:cNvPr>
          <p:cNvGrpSpPr>
            <a:grpSpLocks/>
          </p:cNvGrpSpPr>
          <p:nvPr>
            <p:custDataLst>
              <p:tags r:id="rId273"/>
            </p:custDataLst>
          </p:nvPr>
        </p:nvGrpSpPr>
        <p:grpSpPr bwMode="auto">
          <a:xfrm>
            <a:off x="4604275" y="3579674"/>
            <a:ext cx="111143" cy="90676"/>
            <a:chOff x="2352" y="2343"/>
            <a:chExt cx="65" cy="53"/>
          </a:xfrm>
        </p:grpSpPr>
        <p:sp>
          <p:nvSpPr>
            <p:cNvPr id="2433" name="Freeform 385">
              <a:extLst>
                <a:ext uri="{FF2B5EF4-FFF2-40B4-BE49-F238E27FC236}">
                  <a16:creationId xmlns:a16="http://schemas.microsoft.com/office/drawing/2014/main" id="{1ABEC0F8-E82A-46A0-AC88-7A6F9DB005C6}"/>
                </a:ext>
              </a:extLst>
            </p:cNvPr>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2434" name="Freeform 386">
              <a:extLst>
                <a:ext uri="{FF2B5EF4-FFF2-40B4-BE49-F238E27FC236}">
                  <a16:creationId xmlns:a16="http://schemas.microsoft.com/office/drawing/2014/main" id="{CF1D233A-33B5-451D-ABEF-307F7891E4BE}"/>
                </a:ext>
              </a:extLst>
            </p:cNvPr>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GB"/>
            </a:p>
          </p:txBody>
        </p:sp>
        <p:sp>
          <p:nvSpPr>
            <p:cNvPr id="2435" name="Freeform 387">
              <a:extLst>
                <a:ext uri="{FF2B5EF4-FFF2-40B4-BE49-F238E27FC236}">
                  <a16:creationId xmlns:a16="http://schemas.microsoft.com/office/drawing/2014/main" id="{CCF68690-A68F-429D-ADDE-D3F2F9453C30}"/>
                </a:ext>
              </a:extLst>
            </p:cNvPr>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2436" name="Freeform 388">
              <a:extLst>
                <a:ext uri="{FF2B5EF4-FFF2-40B4-BE49-F238E27FC236}">
                  <a16:creationId xmlns:a16="http://schemas.microsoft.com/office/drawing/2014/main" id="{35273319-8EE5-4133-9C87-760D34090827}"/>
                </a:ext>
              </a:extLst>
            </p:cNvPr>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GB"/>
            </a:p>
          </p:txBody>
        </p:sp>
        <p:sp>
          <p:nvSpPr>
            <p:cNvPr id="2437" name="Freeform 389">
              <a:extLst>
                <a:ext uri="{FF2B5EF4-FFF2-40B4-BE49-F238E27FC236}">
                  <a16:creationId xmlns:a16="http://schemas.microsoft.com/office/drawing/2014/main" id="{8AA47391-0003-4404-8839-38E4D6B7C4C6}"/>
                </a:ext>
              </a:extLst>
            </p:cNvPr>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2438" name="Freeform 390">
              <a:extLst>
                <a:ext uri="{FF2B5EF4-FFF2-40B4-BE49-F238E27FC236}">
                  <a16:creationId xmlns:a16="http://schemas.microsoft.com/office/drawing/2014/main" id="{77D13590-B7A6-40E8-94C5-C2E2ED4C3574}"/>
                </a:ext>
              </a:extLst>
            </p:cNvPr>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2439" name="Group 391">
            <a:extLst>
              <a:ext uri="{FF2B5EF4-FFF2-40B4-BE49-F238E27FC236}">
                <a16:creationId xmlns:a16="http://schemas.microsoft.com/office/drawing/2014/main" id="{7C5B46EE-4ADC-4318-B570-4852991E751A}"/>
              </a:ext>
            </a:extLst>
          </p:cNvPr>
          <p:cNvGrpSpPr>
            <a:grpSpLocks/>
          </p:cNvGrpSpPr>
          <p:nvPr>
            <p:custDataLst>
              <p:tags r:id="rId274"/>
            </p:custDataLst>
          </p:nvPr>
        </p:nvGrpSpPr>
        <p:grpSpPr bwMode="auto">
          <a:xfrm>
            <a:off x="1646979" y="1448780"/>
            <a:ext cx="2604252" cy="1245057"/>
            <a:chOff x="527" y="1110"/>
            <a:chExt cx="1410" cy="709"/>
          </a:xfrm>
        </p:grpSpPr>
        <p:sp>
          <p:nvSpPr>
            <p:cNvPr id="2440" name="Freeform 392">
              <a:extLst>
                <a:ext uri="{FF2B5EF4-FFF2-40B4-BE49-F238E27FC236}">
                  <a16:creationId xmlns:a16="http://schemas.microsoft.com/office/drawing/2014/main" id="{6E62DBF0-0E88-4F4A-8780-BBB7D1AAECDC}"/>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1" name="Freeform 393">
              <a:extLst>
                <a:ext uri="{FF2B5EF4-FFF2-40B4-BE49-F238E27FC236}">
                  <a16:creationId xmlns:a16="http://schemas.microsoft.com/office/drawing/2014/main" id="{99E13B3F-C4C8-48DC-A2A8-AA692FA9DD9E}"/>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2" name="Freeform 394">
              <a:extLst>
                <a:ext uri="{FF2B5EF4-FFF2-40B4-BE49-F238E27FC236}">
                  <a16:creationId xmlns:a16="http://schemas.microsoft.com/office/drawing/2014/main" id="{D812C686-12A4-419D-AD89-00461319F91B}"/>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3" name="Freeform 395">
              <a:extLst>
                <a:ext uri="{FF2B5EF4-FFF2-40B4-BE49-F238E27FC236}">
                  <a16:creationId xmlns:a16="http://schemas.microsoft.com/office/drawing/2014/main" id="{67C364C3-0E8F-4F16-8C50-65DDF639C4BA}"/>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4" name="Freeform 396">
              <a:extLst>
                <a:ext uri="{FF2B5EF4-FFF2-40B4-BE49-F238E27FC236}">
                  <a16:creationId xmlns:a16="http://schemas.microsoft.com/office/drawing/2014/main" id="{99E3EBEF-AFE3-4499-898D-EFBA0809E2A6}"/>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5" name="Freeform 397">
              <a:extLst>
                <a:ext uri="{FF2B5EF4-FFF2-40B4-BE49-F238E27FC236}">
                  <a16:creationId xmlns:a16="http://schemas.microsoft.com/office/drawing/2014/main" id="{8C682FC9-B9F9-4777-9CC3-F3FB51D061CC}"/>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6" name="Freeform 398">
              <a:extLst>
                <a:ext uri="{FF2B5EF4-FFF2-40B4-BE49-F238E27FC236}">
                  <a16:creationId xmlns:a16="http://schemas.microsoft.com/office/drawing/2014/main" id="{2E8FB1BD-CF88-42B1-AF72-B1705B7A5E21}"/>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7" name="Freeform 399">
              <a:extLst>
                <a:ext uri="{FF2B5EF4-FFF2-40B4-BE49-F238E27FC236}">
                  <a16:creationId xmlns:a16="http://schemas.microsoft.com/office/drawing/2014/main" id="{A4B4C4EA-18C2-4911-B283-5DA68AD7B8D2}"/>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8" name="Freeform 400">
              <a:extLst>
                <a:ext uri="{FF2B5EF4-FFF2-40B4-BE49-F238E27FC236}">
                  <a16:creationId xmlns:a16="http://schemas.microsoft.com/office/drawing/2014/main" id="{8C2319E3-D4FD-4745-AD5B-1BD31F17D644}"/>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9" name="Freeform 401">
              <a:extLst>
                <a:ext uri="{FF2B5EF4-FFF2-40B4-BE49-F238E27FC236}">
                  <a16:creationId xmlns:a16="http://schemas.microsoft.com/office/drawing/2014/main" id="{54AE8558-3D5A-43D7-B7BF-ECC56C1B6589}"/>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0" name="Freeform 402">
              <a:extLst>
                <a:ext uri="{FF2B5EF4-FFF2-40B4-BE49-F238E27FC236}">
                  <a16:creationId xmlns:a16="http://schemas.microsoft.com/office/drawing/2014/main" id="{DA00A976-5766-428E-8945-36DEFC7562B8}"/>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1" name="Freeform 403">
              <a:extLst>
                <a:ext uri="{FF2B5EF4-FFF2-40B4-BE49-F238E27FC236}">
                  <a16:creationId xmlns:a16="http://schemas.microsoft.com/office/drawing/2014/main" id="{4C8FB45E-FDB8-466B-809A-F523E0216AA8}"/>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2" name="Freeform 404">
              <a:extLst>
                <a:ext uri="{FF2B5EF4-FFF2-40B4-BE49-F238E27FC236}">
                  <a16:creationId xmlns:a16="http://schemas.microsoft.com/office/drawing/2014/main" id="{ED55FBB8-5755-40DB-8C53-EA7B8C6DE1A0}"/>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3" name="Freeform 405">
              <a:extLst>
                <a:ext uri="{FF2B5EF4-FFF2-40B4-BE49-F238E27FC236}">
                  <a16:creationId xmlns:a16="http://schemas.microsoft.com/office/drawing/2014/main" id="{653D8365-73C9-4C81-B5BD-A2DB322B2B0F}"/>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4" name="Freeform 406">
              <a:extLst>
                <a:ext uri="{FF2B5EF4-FFF2-40B4-BE49-F238E27FC236}">
                  <a16:creationId xmlns:a16="http://schemas.microsoft.com/office/drawing/2014/main" id="{582A01A0-1C6C-4C8C-9DB0-ACD284A5A0BA}"/>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5" name="Freeform 407">
              <a:extLst>
                <a:ext uri="{FF2B5EF4-FFF2-40B4-BE49-F238E27FC236}">
                  <a16:creationId xmlns:a16="http://schemas.microsoft.com/office/drawing/2014/main" id="{6AB1E8AA-A1E3-4649-B8D5-D23335B8B4BE}"/>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6" name="Freeform 408">
              <a:extLst>
                <a:ext uri="{FF2B5EF4-FFF2-40B4-BE49-F238E27FC236}">
                  <a16:creationId xmlns:a16="http://schemas.microsoft.com/office/drawing/2014/main" id="{547F68D6-7AF4-457B-A246-7FCB0569557C}"/>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7" name="Freeform 409">
              <a:extLst>
                <a:ext uri="{FF2B5EF4-FFF2-40B4-BE49-F238E27FC236}">
                  <a16:creationId xmlns:a16="http://schemas.microsoft.com/office/drawing/2014/main" id="{19ABF63D-39F9-4A42-98FE-DA167AF244AD}"/>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8" name="Freeform 410">
              <a:extLst>
                <a:ext uri="{FF2B5EF4-FFF2-40B4-BE49-F238E27FC236}">
                  <a16:creationId xmlns:a16="http://schemas.microsoft.com/office/drawing/2014/main" id="{A1E5FBFD-24A5-445D-AE5E-44EA27ED1704}"/>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9" name="Freeform 411">
              <a:extLst>
                <a:ext uri="{FF2B5EF4-FFF2-40B4-BE49-F238E27FC236}">
                  <a16:creationId xmlns:a16="http://schemas.microsoft.com/office/drawing/2014/main" id="{66A849F5-CDA8-4255-9EE5-E365B35DE4D7}"/>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0" name="Freeform 412">
              <a:extLst>
                <a:ext uri="{FF2B5EF4-FFF2-40B4-BE49-F238E27FC236}">
                  <a16:creationId xmlns:a16="http://schemas.microsoft.com/office/drawing/2014/main" id="{C4023C32-E46A-4225-ACD9-C69C4EC2AB02}"/>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1" name="Freeform 413">
              <a:extLst>
                <a:ext uri="{FF2B5EF4-FFF2-40B4-BE49-F238E27FC236}">
                  <a16:creationId xmlns:a16="http://schemas.microsoft.com/office/drawing/2014/main" id="{5C4B3DF5-E745-4951-B42A-B5AAC525D313}"/>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2" name="Freeform 414">
              <a:extLst>
                <a:ext uri="{FF2B5EF4-FFF2-40B4-BE49-F238E27FC236}">
                  <a16:creationId xmlns:a16="http://schemas.microsoft.com/office/drawing/2014/main" id="{FCA1806F-AB07-4F40-A0BF-5117650A52AD}"/>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3" name="Freeform 415">
              <a:extLst>
                <a:ext uri="{FF2B5EF4-FFF2-40B4-BE49-F238E27FC236}">
                  <a16:creationId xmlns:a16="http://schemas.microsoft.com/office/drawing/2014/main" id="{4E176F3B-AF3B-41C3-8E40-DAA2F18BAE67}"/>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4" name="Freeform 416">
              <a:extLst>
                <a:ext uri="{FF2B5EF4-FFF2-40B4-BE49-F238E27FC236}">
                  <a16:creationId xmlns:a16="http://schemas.microsoft.com/office/drawing/2014/main" id="{109124F7-47AA-48A7-9C8D-859BF0E8155C}"/>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5" name="Freeform 417">
              <a:extLst>
                <a:ext uri="{FF2B5EF4-FFF2-40B4-BE49-F238E27FC236}">
                  <a16:creationId xmlns:a16="http://schemas.microsoft.com/office/drawing/2014/main" id="{CC5062B0-D297-4AEE-B18F-D0E11014C864}"/>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6" name="Freeform 418">
              <a:extLst>
                <a:ext uri="{FF2B5EF4-FFF2-40B4-BE49-F238E27FC236}">
                  <a16:creationId xmlns:a16="http://schemas.microsoft.com/office/drawing/2014/main" id="{96EED3C8-A19D-4C23-A25A-6655DDDD2228}"/>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7" name="Freeform 419">
              <a:extLst>
                <a:ext uri="{FF2B5EF4-FFF2-40B4-BE49-F238E27FC236}">
                  <a16:creationId xmlns:a16="http://schemas.microsoft.com/office/drawing/2014/main" id="{DBEDA025-E496-4816-8EFB-EE4FB83F63FC}"/>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8" name="Freeform 420">
              <a:extLst>
                <a:ext uri="{FF2B5EF4-FFF2-40B4-BE49-F238E27FC236}">
                  <a16:creationId xmlns:a16="http://schemas.microsoft.com/office/drawing/2014/main" id="{0A095886-C557-45BF-AB01-C3395180DD89}"/>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9" name="Freeform 421">
              <a:extLst>
                <a:ext uri="{FF2B5EF4-FFF2-40B4-BE49-F238E27FC236}">
                  <a16:creationId xmlns:a16="http://schemas.microsoft.com/office/drawing/2014/main" id="{3F230707-3EA7-42AD-907B-B9612E168D7C}"/>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0" name="Freeform 422">
              <a:extLst>
                <a:ext uri="{FF2B5EF4-FFF2-40B4-BE49-F238E27FC236}">
                  <a16:creationId xmlns:a16="http://schemas.microsoft.com/office/drawing/2014/main" id="{DB935D0B-4A62-4586-B9B5-2A444A3BD451}"/>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1" name="Freeform 423">
              <a:extLst>
                <a:ext uri="{FF2B5EF4-FFF2-40B4-BE49-F238E27FC236}">
                  <a16:creationId xmlns:a16="http://schemas.microsoft.com/office/drawing/2014/main" id="{D41EAF65-95A2-4E79-9C12-A37EA88B3AED}"/>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2" name="Freeform 424">
              <a:extLst>
                <a:ext uri="{FF2B5EF4-FFF2-40B4-BE49-F238E27FC236}">
                  <a16:creationId xmlns:a16="http://schemas.microsoft.com/office/drawing/2014/main" id="{55B7B9AA-8A34-4E31-B729-8118EDFD30EA}"/>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3" name="Freeform 425">
              <a:extLst>
                <a:ext uri="{FF2B5EF4-FFF2-40B4-BE49-F238E27FC236}">
                  <a16:creationId xmlns:a16="http://schemas.microsoft.com/office/drawing/2014/main" id="{1F38DB96-A5F5-4B83-966D-803310BF2E00}"/>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4" name="Freeform 426">
              <a:extLst>
                <a:ext uri="{FF2B5EF4-FFF2-40B4-BE49-F238E27FC236}">
                  <a16:creationId xmlns:a16="http://schemas.microsoft.com/office/drawing/2014/main" id="{4436806E-8E81-4AFD-84E4-49CC101B571A}"/>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5" name="Freeform 427">
              <a:extLst>
                <a:ext uri="{FF2B5EF4-FFF2-40B4-BE49-F238E27FC236}">
                  <a16:creationId xmlns:a16="http://schemas.microsoft.com/office/drawing/2014/main" id="{8CC2C82A-FBA3-4C6D-9EBE-A7A65FE754C3}"/>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6" name="Freeform 428">
              <a:extLst>
                <a:ext uri="{FF2B5EF4-FFF2-40B4-BE49-F238E27FC236}">
                  <a16:creationId xmlns:a16="http://schemas.microsoft.com/office/drawing/2014/main" id="{F6BC53CD-CB95-428F-AB03-F2FCB881B030}"/>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7" name="Freeform 429">
              <a:extLst>
                <a:ext uri="{FF2B5EF4-FFF2-40B4-BE49-F238E27FC236}">
                  <a16:creationId xmlns:a16="http://schemas.microsoft.com/office/drawing/2014/main" id="{1F8DA35F-C186-432A-B54C-D859BBD384FA}"/>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8" name="Freeform 430">
              <a:extLst>
                <a:ext uri="{FF2B5EF4-FFF2-40B4-BE49-F238E27FC236}">
                  <a16:creationId xmlns:a16="http://schemas.microsoft.com/office/drawing/2014/main" id="{62AC1CAE-59AE-4248-9CD6-340958C49179}"/>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9" name="Freeform 431">
              <a:extLst>
                <a:ext uri="{FF2B5EF4-FFF2-40B4-BE49-F238E27FC236}">
                  <a16:creationId xmlns:a16="http://schemas.microsoft.com/office/drawing/2014/main" id="{10D87B55-705A-4D3D-8745-0AFC5FA66B6B}"/>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0" name="Freeform 432">
              <a:extLst>
                <a:ext uri="{FF2B5EF4-FFF2-40B4-BE49-F238E27FC236}">
                  <a16:creationId xmlns:a16="http://schemas.microsoft.com/office/drawing/2014/main" id="{EAA7FAF5-692D-42FC-8EC1-CA525F84A6A6}"/>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1" name="Freeform 433">
              <a:extLst>
                <a:ext uri="{FF2B5EF4-FFF2-40B4-BE49-F238E27FC236}">
                  <a16:creationId xmlns:a16="http://schemas.microsoft.com/office/drawing/2014/main" id="{2BDE8272-0E60-47B9-97FE-A608E92E5688}"/>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82" name="Freeform 434">
            <a:extLst>
              <a:ext uri="{FF2B5EF4-FFF2-40B4-BE49-F238E27FC236}">
                <a16:creationId xmlns:a16="http://schemas.microsoft.com/office/drawing/2014/main" id="{B711FBC6-9667-4C43-9C73-BE55BE8E2DCA}"/>
              </a:ext>
            </a:extLst>
          </p:cNvPr>
          <p:cNvSpPr>
            <a:spLocks/>
          </p:cNvSpPr>
          <p:nvPr>
            <p:custDataLst>
              <p:tags r:id="rId275"/>
            </p:custDataLst>
          </p:nvPr>
        </p:nvSpPr>
        <p:spPr bwMode="auto">
          <a:xfrm>
            <a:off x="6548202" y="4024338"/>
            <a:ext cx="174343" cy="174378"/>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GB"/>
          </a:p>
        </p:txBody>
      </p:sp>
      <p:sp>
        <p:nvSpPr>
          <p:cNvPr id="2483" name="Freeform 435">
            <a:extLst>
              <a:ext uri="{FF2B5EF4-FFF2-40B4-BE49-F238E27FC236}">
                <a16:creationId xmlns:a16="http://schemas.microsoft.com/office/drawing/2014/main" id="{4EA77780-318D-4093-A066-F9947724E3A7}"/>
              </a:ext>
            </a:extLst>
          </p:cNvPr>
          <p:cNvSpPr>
            <a:spLocks/>
          </p:cNvSpPr>
          <p:nvPr>
            <p:custDataLst>
              <p:tags r:id="rId276"/>
            </p:custDataLst>
          </p:nvPr>
        </p:nvSpPr>
        <p:spPr bwMode="auto">
          <a:xfrm>
            <a:off x="6694213" y="4189996"/>
            <a:ext cx="8717" cy="62776"/>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2484" name="Freeform 436">
            <a:extLst>
              <a:ext uri="{FF2B5EF4-FFF2-40B4-BE49-F238E27FC236}">
                <a16:creationId xmlns:a16="http://schemas.microsoft.com/office/drawing/2014/main" id="{AEA4470A-AA36-48A8-AE59-CC7384E9E3FA}"/>
              </a:ext>
            </a:extLst>
          </p:cNvPr>
          <p:cNvSpPr>
            <a:spLocks/>
          </p:cNvSpPr>
          <p:nvPr>
            <p:custDataLst>
              <p:tags r:id="rId277"/>
            </p:custDataLst>
          </p:nvPr>
        </p:nvSpPr>
        <p:spPr bwMode="auto">
          <a:xfrm>
            <a:off x="5994663" y="3351240"/>
            <a:ext cx="342148" cy="549289"/>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a:p>
        </p:txBody>
      </p:sp>
      <p:sp>
        <p:nvSpPr>
          <p:cNvPr id="2485" name="Freeform 437">
            <a:extLst>
              <a:ext uri="{FF2B5EF4-FFF2-40B4-BE49-F238E27FC236}">
                <a16:creationId xmlns:a16="http://schemas.microsoft.com/office/drawing/2014/main" id="{4F4DCD8C-4A7A-47B1-A102-02D4FB988DB7}"/>
              </a:ext>
            </a:extLst>
          </p:cNvPr>
          <p:cNvSpPr>
            <a:spLocks/>
          </p:cNvSpPr>
          <p:nvPr>
            <p:custDataLst>
              <p:tags r:id="rId278"/>
            </p:custDataLst>
          </p:nvPr>
        </p:nvSpPr>
        <p:spPr bwMode="auto">
          <a:xfrm>
            <a:off x="5550088" y="2672910"/>
            <a:ext cx="21793" cy="62776"/>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486" name="Group 438">
            <a:extLst>
              <a:ext uri="{FF2B5EF4-FFF2-40B4-BE49-F238E27FC236}">
                <a16:creationId xmlns:a16="http://schemas.microsoft.com/office/drawing/2014/main" id="{52E61E14-5647-4818-AEEB-D5DEA2C03802}"/>
              </a:ext>
            </a:extLst>
          </p:cNvPr>
          <p:cNvGrpSpPr>
            <a:grpSpLocks/>
          </p:cNvGrpSpPr>
          <p:nvPr>
            <p:custDataLst>
              <p:tags r:id="rId279"/>
            </p:custDataLst>
          </p:nvPr>
        </p:nvGrpSpPr>
        <p:grpSpPr bwMode="auto">
          <a:xfrm>
            <a:off x="3216068" y="4936334"/>
            <a:ext cx="527388" cy="1133455"/>
            <a:chOff x="1589" y="3126"/>
            <a:chExt cx="290" cy="657"/>
          </a:xfrm>
        </p:grpSpPr>
        <p:sp>
          <p:nvSpPr>
            <p:cNvPr id="2487" name="Freeform 439">
              <a:extLst>
                <a:ext uri="{FF2B5EF4-FFF2-40B4-BE49-F238E27FC236}">
                  <a16:creationId xmlns:a16="http://schemas.microsoft.com/office/drawing/2014/main" id="{7C2DDC11-4ECD-4451-A502-301CE92C3471}"/>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8" name="Freeform 440">
              <a:extLst>
                <a:ext uri="{FF2B5EF4-FFF2-40B4-BE49-F238E27FC236}">
                  <a16:creationId xmlns:a16="http://schemas.microsoft.com/office/drawing/2014/main" id="{7D194BD7-4833-4EA7-B5A9-6AF22D44C4BD}"/>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9" name="Freeform 441">
              <a:extLst>
                <a:ext uri="{FF2B5EF4-FFF2-40B4-BE49-F238E27FC236}">
                  <a16:creationId xmlns:a16="http://schemas.microsoft.com/office/drawing/2014/main" id="{42083880-D555-41FE-B828-F205BAD08FB3}"/>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90" name="Freeform 442">
            <a:extLst>
              <a:ext uri="{FF2B5EF4-FFF2-40B4-BE49-F238E27FC236}">
                <a16:creationId xmlns:a16="http://schemas.microsoft.com/office/drawing/2014/main" id="{0E39E465-DEFE-4C6D-9758-AFA0B1B493F7}"/>
              </a:ext>
            </a:extLst>
          </p:cNvPr>
          <p:cNvSpPr>
            <a:spLocks/>
          </p:cNvSpPr>
          <p:nvPr>
            <p:custDataLst>
              <p:tags r:id="rId280"/>
            </p:custDataLst>
          </p:nvPr>
        </p:nvSpPr>
        <p:spPr bwMode="auto">
          <a:xfrm>
            <a:off x="6936117" y="2686860"/>
            <a:ext cx="169985" cy="120321"/>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2491" name="Freeform 443">
            <a:extLst>
              <a:ext uri="{FF2B5EF4-FFF2-40B4-BE49-F238E27FC236}">
                <a16:creationId xmlns:a16="http://schemas.microsoft.com/office/drawing/2014/main" id="{2485D5D2-E0D4-4D13-A608-1DA65738FBB8}"/>
              </a:ext>
            </a:extLst>
          </p:cNvPr>
          <p:cNvSpPr>
            <a:spLocks/>
          </p:cNvSpPr>
          <p:nvPr>
            <p:custDataLst>
              <p:tags r:id="rId281"/>
            </p:custDataLst>
          </p:nvPr>
        </p:nvSpPr>
        <p:spPr bwMode="auto">
          <a:xfrm>
            <a:off x="6203874" y="2217785"/>
            <a:ext cx="287666" cy="165658"/>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a:p>
        </p:txBody>
      </p:sp>
      <p:sp>
        <p:nvSpPr>
          <p:cNvPr id="2492" name="Freeform 444">
            <a:extLst>
              <a:ext uri="{FF2B5EF4-FFF2-40B4-BE49-F238E27FC236}">
                <a16:creationId xmlns:a16="http://schemas.microsoft.com/office/drawing/2014/main" id="{5F90A366-E581-4159-8A52-A14EEAEAD55A}"/>
              </a:ext>
            </a:extLst>
          </p:cNvPr>
          <p:cNvSpPr>
            <a:spLocks/>
          </p:cNvSpPr>
          <p:nvPr>
            <p:custDataLst>
              <p:tags r:id="rId282"/>
            </p:custDataLst>
          </p:nvPr>
        </p:nvSpPr>
        <p:spPr bwMode="auto">
          <a:xfrm>
            <a:off x="6007738" y="2582235"/>
            <a:ext cx="113323" cy="95908"/>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3" name="Freeform 445">
            <a:extLst>
              <a:ext uri="{FF2B5EF4-FFF2-40B4-BE49-F238E27FC236}">
                <a16:creationId xmlns:a16="http://schemas.microsoft.com/office/drawing/2014/main" id="{4199C449-6946-4C3E-AE68-EDF9B03082D5}"/>
              </a:ext>
            </a:extLst>
          </p:cNvPr>
          <p:cNvSpPr>
            <a:spLocks/>
          </p:cNvSpPr>
          <p:nvPr>
            <p:custDataLst>
              <p:tags r:id="rId283"/>
            </p:custDataLst>
          </p:nvPr>
        </p:nvSpPr>
        <p:spPr bwMode="auto">
          <a:xfrm>
            <a:off x="3763069" y="4160352"/>
            <a:ext cx="113323" cy="62776"/>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4" name="Freeform 446">
            <a:extLst>
              <a:ext uri="{FF2B5EF4-FFF2-40B4-BE49-F238E27FC236}">
                <a16:creationId xmlns:a16="http://schemas.microsoft.com/office/drawing/2014/main" id="{AF5A8C66-6D8D-4A3C-B1C3-9E368CE7C9F3}"/>
              </a:ext>
            </a:extLst>
          </p:cNvPr>
          <p:cNvSpPr>
            <a:spLocks/>
          </p:cNvSpPr>
          <p:nvPr>
            <p:custDataLst>
              <p:tags r:id="rId284"/>
            </p:custDataLst>
          </p:nvPr>
        </p:nvSpPr>
        <p:spPr bwMode="auto">
          <a:xfrm>
            <a:off x="6225667" y="2620597"/>
            <a:ext cx="183060" cy="106371"/>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5" name="Freeform 447">
            <a:extLst>
              <a:ext uri="{FF2B5EF4-FFF2-40B4-BE49-F238E27FC236}">
                <a16:creationId xmlns:a16="http://schemas.microsoft.com/office/drawing/2014/main" id="{978E44C8-1333-496E-94EC-E22B0EE22DCE}"/>
              </a:ext>
            </a:extLst>
          </p:cNvPr>
          <p:cNvSpPr>
            <a:spLocks/>
          </p:cNvSpPr>
          <p:nvPr>
            <p:custDataLst>
              <p:tags r:id="rId285"/>
            </p:custDataLst>
          </p:nvPr>
        </p:nvSpPr>
        <p:spPr bwMode="auto">
          <a:xfrm>
            <a:off x="5340875" y="3638963"/>
            <a:ext cx="244080" cy="181353"/>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GB"/>
          </a:p>
        </p:txBody>
      </p:sp>
      <p:sp>
        <p:nvSpPr>
          <p:cNvPr id="2496" name="Freeform 448">
            <a:extLst>
              <a:ext uri="{FF2B5EF4-FFF2-40B4-BE49-F238E27FC236}">
                <a16:creationId xmlns:a16="http://schemas.microsoft.com/office/drawing/2014/main" id="{D8A2FD47-16BB-4D1A-9F1F-73454A32B2EB}"/>
              </a:ext>
            </a:extLst>
          </p:cNvPr>
          <p:cNvSpPr>
            <a:spLocks/>
          </p:cNvSpPr>
          <p:nvPr>
            <p:custDataLst>
              <p:tags r:id="rId286"/>
            </p:custDataLst>
          </p:nvPr>
        </p:nvSpPr>
        <p:spPr bwMode="auto">
          <a:xfrm>
            <a:off x="5818140" y="3713946"/>
            <a:ext cx="265873" cy="383631"/>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GB"/>
          </a:p>
        </p:txBody>
      </p:sp>
      <p:sp>
        <p:nvSpPr>
          <p:cNvPr id="2497" name="Freeform 449">
            <a:extLst>
              <a:ext uri="{FF2B5EF4-FFF2-40B4-BE49-F238E27FC236}">
                <a16:creationId xmlns:a16="http://schemas.microsoft.com/office/drawing/2014/main" id="{1DD26D18-E019-40F6-8654-F2DE2BFED49A}"/>
              </a:ext>
            </a:extLst>
          </p:cNvPr>
          <p:cNvSpPr>
            <a:spLocks/>
          </p:cNvSpPr>
          <p:nvPr>
            <p:custDataLst>
              <p:tags r:id="rId287"/>
            </p:custDataLst>
          </p:nvPr>
        </p:nvSpPr>
        <p:spPr bwMode="auto">
          <a:xfrm>
            <a:off x="9182964" y="3448892"/>
            <a:ext cx="76276" cy="62776"/>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FF0000"/>
          </a:solidFill>
          <a:ln w="9525" cmpd="sng">
            <a:solidFill>
              <a:srgbClr val="FFFFFF"/>
            </a:solidFill>
            <a:prstDash val="solid"/>
            <a:round/>
            <a:headEnd/>
            <a:tailEnd/>
          </a:ln>
        </p:spPr>
        <p:txBody>
          <a:bodyPr/>
          <a:lstStyle/>
          <a:p>
            <a:endParaRPr lang="en-GB"/>
          </a:p>
        </p:txBody>
      </p:sp>
      <p:sp>
        <p:nvSpPr>
          <p:cNvPr id="2498" name="Freeform 450">
            <a:extLst>
              <a:ext uri="{FF2B5EF4-FFF2-40B4-BE49-F238E27FC236}">
                <a16:creationId xmlns:a16="http://schemas.microsoft.com/office/drawing/2014/main" id="{79F1804C-63D2-4CA1-94C3-B21B44C8B9C0}"/>
              </a:ext>
            </a:extLst>
          </p:cNvPr>
          <p:cNvSpPr>
            <a:spLocks/>
          </p:cNvSpPr>
          <p:nvPr>
            <p:custDataLst>
              <p:tags r:id="rId288"/>
            </p:custDataLst>
          </p:nvPr>
        </p:nvSpPr>
        <p:spPr bwMode="auto">
          <a:xfrm>
            <a:off x="2806360" y="3738360"/>
            <a:ext cx="409706" cy="575446"/>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9" name="Freeform 451">
            <a:extLst>
              <a:ext uri="{FF2B5EF4-FFF2-40B4-BE49-F238E27FC236}">
                <a16:creationId xmlns:a16="http://schemas.microsoft.com/office/drawing/2014/main" id="{4C3A9DE6-5487-4D7B-9977-0D642F586046}"/>
              </a:ext>
            </a:extLst>
          </p:cNvPr>
          <p:cNvSpPr>
            <a:spLocks/>
          </p:cNvSpPr>
          <p:nvPr>
            <p:custDataLst>
              <p:tags r:id="rId289"/>
            </p:custDataLst>
          </p:nvPr>
        </p:nvSpPr>
        <p:spPr bwMode="auto">
          <a:xfrm>
            <a:off x="5898775" y="4033056"/>
            <a:ext cx="257156" cy="301674"/>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a:p>
        </p:txBody>
      </p:sp>
      <p:sp>
        <p:nvSpPr>
          <p:cNvPr id="2500" name="Freeform 452">
            <a:extLst>
              <a:ext uri="{FF2B5EF4-FFF2-40B4-BE49-F238E27FC236}">
                <a16:creationId xmlns:a16="http://schemas.microsoft.com/office/drawing/2014/main" id="{0D88EBAE-E886-4316-9D34-FB45EFDD42D2}"/>
              </a:ext>
            </a:extLst>
          </p:cNvPr>
          <p:cNvSpPr>
            <a:spLocks/>
          </p:cNvSpPr>
          <p:nvPr>
            <p:custDataLst>
              <p:tags r:id="rId290"/>
            </p:custDataLst>
          </p:nvPr>
        </p:nvSpPr>
        <p:spPr bwMode="auto">
          <a:xfrm>
            <a:off x="5942359" y="2542128"/>
            <a:ext cx="174343" cy="125552"/>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1" name="Freeform 453">
            <a:extLst>
              <a:ext uri="{FF2B5EF4-FFF2-40B4-BE49-F238E27FC236}">
                <a16:creationId xmlns:a16="http://schemas.microsoft.com/office/drawing/2014/main" id="{FC5A2EC0-5296-437A-87A0-0ADAF0ACB826}"/>
              </a:ext>
            </a:extLst>
          </p:cNvPr>
          <p:cNvSpPr>
            <a:spLocks/>
          </p:cNvSpPr>
          <p:nvPr>
            <p:custDataLst>
              <p:tags r:id="rId291"/>
            </p:custDataLst>
          </p:nvPr>
        </p:nvSpPr>
        <p:spPr bwMode="auto">
          <a:xfrm>
            <a:off x="5874802" y="2386931"/>
            <a:ext cx="231005" cy="85446"/>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2" name="Freeform 454">
            <a:extLst>
              <a:ext uri="{FF2B5EF4-FFF2-40B4-BE49-F238E27FC236}">
                <a16:creationId xmlns:a16="http://schemas.microsoft.com/office/drawing/2014/main" id="{EF208B88-E59D-44C6-99FD-604DD9E5C2B9}"/>
              </a:ext>
            </a:extLst>
          </p:cNvPr>
          <p:cNvSpPr>
            <a:spLocks/>
          </p:cNvSpPr>
          <p:nvPr>
            <p:custDataLst>
              <p:tags r:id="rId292"/>
            </p:custDataLst>
          </p:nvPr>
        </p:nvSpPr>
        <p:spPr bwMode="auto">
          <a:xfrm>
            <a:off x="5824677" y="2228249"/>
            <a:ext cx="41406" cy="66264"/>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3" name="Freeform 455">
            <a:extLst>
              <a:ext uri="{FF2B5EF4-FFF2-40B4-BE49-F238E27FC236}">
                <a16:creationId xmlns:a16="http://schemas.microsoft.com/office/drawing/2014/main" id="{B382C017-8AA0-4C74-9B46-4313825C9014}"/>
              </a:ext>
            </a:extLst>
          </p:cNvPr>
          <p:cNvSpPr>
            <a:spLocks/>
          </p:cNvSpPr>
          <p:nvPr>
            <p:custDataLst>
              <p:tags r:id="rId293"/>
            </p:custDataLst>
          </p:nvPr>
        </p:nvSpPr>
        <p:spPr bwMode="auto">
          <a:xfrm>
            <a:off x="5785450" y="2233478"/>
            <a:ext cx="34869" cy="64520"/>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504" name="Freeform 456">
            <a:extLst>
              <a:ext uri="{FF2B5EF4-FFF2-40B4-BE49-F238E27FC236}">
                <a16:creationId xmlns:a16="http://schemas.microsoft.com/office/drawing/2014/main" id="{424BC94A-FAC3-4B80-8073-DD34481A9F26}"/>
              </a:ext>
            </a:extLst>
          </p:cNvPr>
          <p:cNvSpPr>
            <a:spLocks/>
          </p:cNvSpPr>
          <p:nvPr>
            <p:custDataLst>
              <p:tags r:id="rId294"/>
            </p:custDataLst>
          </p:nvPr>
        </p:nvSpPr>
        <p:spPr bwMode="auto">
          <a:xfrm>
            <a:off x="5744043" y="2174190"/>
            <a:ext cx="71917" cy="85446"/>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5" name="Freeform 457">
            <a:extLst>
              <a:ext uri="{FF2B5EF4-FFF2-40B4-BE49-F238E27FC236}">
                <a16:creationId xmlns:a16="http://schemas.microsoft.com/office/drawing/2014/main" id="{ACEEF1FC-63B2-457E-BC4A-13C0DE617511}"/>
              </a:ext>
            </a:extLst>
          </p:cNvPr>
          <p:cNvSpPr>
            <a:spLocks/>
          </p:cNvSpPr>
          <p:nvPr>
            <p:custDataLst>
              <p:tags r:id="rId295"/>
            </p:custDataLst>
          </p:nvPr>
        </p:nvSpPr>
        <p:spPr bwMode="auto">
          <a:xfrm>
            <a:off x="6336810" y="3058287"/>
            <a:ext cx="374838" cy="338293"/>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6" name="Freeform 458">
            <a:extLst>
              <a:ext uri="{FF2B5EF4-FFF2-40B4-BE49-F238E27FC236}">
                <a16:creationId xmlns:a16="http://schemas.microsoft.com/office/drawing/2014/main" id="{BDB8AFB7-E09D-4370-AF0A-1FA580D9C3FE}"/>
              </a:ext>
            </a:extLst>
          </p:cNvPr>
          <p:cNvSpPr>
            <a:spLocks/>
          </p:cNvSpPr>
          <p:nvPr>
            <p:custDataLst>
              <p:tags r:id="rId296"/>
            </p:custDataLst>
          </p:nvPr>
        </p:nvSpPr>
        <p:spPr bwMode="auto">
          <a:xfrm>
            <a:off x="5781092" y="2657217"/>
            <a:ext cx="23972" cy="62776"/>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7" name="Freeform 459">
            <a:extLst>
              <a:ext uri="{FF2B5EF4-FFF2-40B4-BE49-F238E27FC236}">
                <a16:creationId xmlns:a16="http://schemas.microsoft.com/office/drawing/2014/main" id="{A6A6A51F-EFCD-404A-8BE8-F68B8B7C2429}"/>
              </a:ext>
            </a:extLst>
          </p:cNvPr>
          <p:cNvSpPr>
            <a:spLocks/>
          </p:cNvSpPr>
          <p:nvPr>
            <p:custDataLst>
              <p:tags r:id="rId297"/>
            </p:custDataLst>
          </p:nvPr>
        </p:nvSpPr>
        <p:spPr bwMode="auto">
          <a:xfrm>
            <a:off x="5286393" y="2383443"/>
            <a:ext cx="405348" cy="299930"/>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8" name="Freeform 460">
            <a:extLst>
              <a:ext uri="{FF2B5EF4-FFF2-40B4-BE49-F238E27FC236}">
                <a16:creationId xmlns:a16="http://schemas.microsoft.com/office/drawing/2014/main" id="{1413C39F-737C-4595-90AB-CC3C6CEA6F35}"/>
              </a:ext>
            </a:extLst>
          </p:cNvPr>
          <p:cNvSpPr>
            <a:spLocks/>
          </p:cNvSpPr>
          <p:nvPr>
            <p:custDataLst>
              <p:tags r:id="rId298"/>
            </p:custDataLst>
          </p:nvPr>
        </p:nvSpPr>
        <p:spPr bwMode="auto">
          <a:xfrm>
            <a:off x="6770489" y="2641522"/>
            <a:ext cx="207032" cy="90676"/>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a:p>
        </p:txBody>
      </p:sp>
      <p:sp>
        <p:nvSpPr>
          <p:cNvPr id="2509" name="Freeform 461">
            <a:extLst>
              <a:ext uri="{FF2B5EF4-FFF2-40B4-BE49-F238E27FC236}">
                <a16:creationId xmlns:a16="http://schemas.microsoft.com/office/drawing/2014/main" id="{24A1C78B-A479-4512-86D7-57983DD5DB8A}"/>
              </a:ext>
            </a:extLst>
          </p:cNvPr>
          <p:cNvSpPr>
            <a:spLocks/>
          </p:cNvSpPr>
          <p:nvPr>
            <p:custDataLst>
              <p:tags r:id="rId299"/>
            </p:custDataLst>
          </p:nvPr>
        </p:nvSpPr>
        <p:spPr bwMode="auto">
          <a:xfrm>
            <a:off x="6151572" y="2707786"/>
            <a:ext cx="202673" cy="190072"/>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a:p>
        </p:txBody>
      </p:sp>
      <p:sp>
        <p:nvSpPr>
          <p:cNvPr id="2510" name="Freeform 462">
            <a:extLst>
              <a:ext uri="{FF2B5EF4-FFF2-40B4-BE49-F238E27FC236}">
                <a16:creationId xmlns:a16="http://schemas.microsoft.com/office/drawing/2014/main" id="{FFAABF7F-7C0A-480F-985F-FE1D6CB89A4C}"/>
              </a:ext>
            </a:extLst>
          </p:cNvPr>
          <p:cNvSpPr>
            <a:spLocks/>
          </p:cNvSpPr>
          <p:nvPr>
            <p:custDataLst>
              <p:tags r:id="rId300"/>
            </p:custDataLst>
          </p:nvPr>
        </p:nvSpPr>
        <p:spPr bwMode="auto">
          <a:xfrm>
            <a:off x="6267073" y="2918783"/>
            <a:ext cx="95889" cy="62776"/>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11" name="Freeform 463">
            <a:extLst>
              <a:ext uri="{FF2B5EF4-FFF2-40B4-BE49-F238E27FC236}">
                <a16:creationId xmlns:a16="http://schemas.microsoft.com/office/drawing/2014/main" id="{FC77EE12-E003-4AA3-ABAE-3A119EA51A83}"/>
              </a:ext>
            </a:extLst>
          </p:cNvPr>
          <p:cNvSpPr>
            <a:spLocks/>
          </p:cNvSpPr>
          <p:nvPr>
            <p:custDataLst>
              <p:tags r:id="rId301"/>
            </p:custDataLst>
          </p:nvPr>
        </p:nvSpPr>
        <p:spPr bwMode="auto">
          <a:xfrm>
            <a:off x="5003086" y="3722664"/>
            <a:ext cx="257156" cy="174378"/>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GB"/>
          </a:p>
        </p:txBody>
      </p:sp>
      <p:sp>
        <p:nvSpPr>
          <p:cNvPr id="2512" name="Freeform 464">
            <a:extLst>
              <a:ext uri="{FF2B5EF4-FFF2-40B4-BE49-F238E27FC236}">
                <a16:creationId xmlns:a16="http://schemas.microsoft.com/office/drawing/2014/main" id="{919CD303-CCC4-429A-9A0F-36E6B181A6DA}"/>
              </a:ext>
            </a:extLst>
          </p:cNvPr>
          <p:cNvSpPr>
            <a:spLocks/>
          </p:cNvSpPr>
          <p:nvPr>
            <p:custDataLst>
              <p:tags r:id="rId302"/>
            </p:custDataLst>
          </p:nvPr>
        </p:nvSpPr>
        <p:spPr bwMode="auto">
          <a:xfrm>
            <a:off x="7810010" y="2913553"/>
            <a:ext cx="950170" cy="960822"/>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FF0000"/>
          </a:solidFill>
          <a:ln w="9525" cmpd="sng">
            <a:solidFill>
              <a:srgbClr val="FFFFFF"/>
            </a:solidFill>
            <a:prstDash val="solid"/>
            <a:round/>
            <a:headEnd/>
            <a:tailEnd/>
          </a:ln>
        </p:spPr>
        <p:txBody>
          <a:bodyPr/>
          <a:lstStyle/>
          <a:p>
            <a:endParaRPr lang="en-GB"/>
          </a:p>
        </p:txBody>
      </p:sp>
      <p:sp>
        <p:nvSpPr>
          <p:cNvPr id="2513" name="Freeform 465">
            <a:extLst>
              <a:ext uri="{FF2B5EF4-FFF2-40B4-BE49-F238E27FC236}">
                <a16:creationId xmlns:a16="http://schemas.microsoft.com/office/drawing/2014/main" id="{AF5D2063-FBB0-46AD-9180-83D8F22DC6B9}"/>
              </a:ext>
            </a:extLst>
          </p:cNvPr>
          <p:cNvSpPr>
            <a:spLocks/>
          </p:cNvSpPr>
          <p:nvPr>
            <p:custDataLst>
              <p:tags r:id="rId303"/>
            </p:custDataLst>
          </p:nvPr>
        </p:nvSpPr>
        <p:spPr bwMode="auto">
          <a:xfrm>
            <a:off x="5231911" y="3787185"/>
            <a:ext cx="217929" cy="226691"/>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GB"/>
          </a:p>
        </p:txBody>
      </p:sp>
      <p:sp>
        <p:nvSpPr>
          <p:cNvPr id="2514" name="Freeform 466">
            <a:extLst>
              <a:ext uri="{FF2B5EF4-FFF2-40B4-BE49-F238E27FC236}">
                <a16:creationId xmlns:a16="http://schemas.microsoft.com/office/drawing/2014/main" id="{58C799AF-42DC-4953-8FF2-1F7BBC7D62CA}"/>
              </a:ext>
            </a:extLst>
          </p:cNvPr>
          <p:cNvSpPr>
            <a:spLocks/>
          </p:cNvSpPr>
          <p:nvPr>
            <p:custDataLst>
              <p:tags r:id="rId304"/>
            </p:custDataLst>
          </p:nvPr>
        </p:nvSpPr>
        <p:spPr bwMode="auto">
          <a:xfrm>
            <a:off x="6698572" y="4001669"/>
            <a:ext cx="263695" cy="298186"/>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GB"/>
          </a:p>
        </p:txBody>
      </p:sp>
      <p:sp>
        <p:nvSpPr>
          <p:cNvPr id="2515" name="Freeform 467">
            <a:extLst>
              <a:ext uri="{FF2B5EF4-FFF2-40B4-BE49-F238E27FC236}">
                <a16:creationId xmlns:a16="http://schemas.microsoft.com/office/drawing/2014/main" id="{28B3EF6A-8430-405D-8F22-0AC53B0833FA}"/>
              </a:ext>
            </a:extLst>
          </p:cNvPr>
          <p:cNvSpPr>
            <a:spLocks/>
          </p:cNvSpPr>
          <p:nvPr>
            <p:custDataLst>
              <p:tags r:id="rId305"/>
            </p:custDataLst>
          </p:nvPr>
        </p:nvSpPr>
        <p:spPr bwMode="auto">
          <a:xfrm>
            <a:off x="6674600" y="2997254"/>
            <a:ext cx="139475" cy="142990"/>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a:p>
        </p:txBody>
      </p:sp>
      <p:sp>
        <p:nvSpPr>
          <p:cNvPr id="2516" name="Freeform 468">
            <a:extLst>
              <a:ext uri="{FF2B5EF4-FFF2-40B4-BE49-F238E27FC236}">
                <a16:creationId xmlns:a16="http://schemas.microsoft.com/office/drawing/2014/main" id="{203511D3-994B-41D9-821B-468A427B97B4}"/>
              </a:ext>
            </a:extLst>
          </p:cNvPr>
          <p:cNvSpPr>
            <a:spLocks/>
          </p:cNvSpPr>
          <p:nvPr>
            <p:custDataLst>
              <p:tags r:id="rId306"/>
            </p:custDataLst>
          </p:nvPr>
        </p:nvSpPr>
        <p:spPr bwMode="auto">
          <a:xfrm>
            <a:off x="7084308" y="3110599"/>
            <a:ext cx="30510" cy="61032"/>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517" name="Freeform 469">
            <a:extLst>
              <a:ext uri="{FF2B5EF4-FFF2-40B4-BE49-F238E27FC236}">
                <a16:creationId xmlns:a16="http://schemas.microsoft.com/office/drawing/2014/main" id="{5811302A-BFBB-408E-B766-7348FE9A9EF9}"/>
              </a:ext>
            </a:extLst>
          </p:cNvPr>
          <p:cNvSpPr>
            <a:spLocks/>
          </p:cNvSpPr>
          <p:nvPr>
            <p:custDataLst>
              <p:tags r:id="rId307"/>
            </p:custDataLst>
          </p:nvPr>
        </p:nvSpPr>
        <p:spPr bwMode="auto">
          <a:xfrm>
            <a:off x="6105806" y="2160241"/>
            <a:ext cx="222288" cy="73239"/>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18" name="Freeform 470">
            <a:extLst>
              <a:ext uri="{FF2B5EF4-FFF2-40B4-BE49-F238E27FC236}">
                <a16:creationId xmlns:a16="http://schemas.microsoft.com/office/drawing/2014/main" id="{64CA3D5D-3178-4F0E-AD6D-46B2007BFD62}"/>
              </a:ext>
            </a:extLst>
          </p:cNvPr>
          <p:cNvSpPr>
            <a:spLocks/>
          </p:cNvSpPr>
          <p:nvPr>
            <p:custDataLst>
              <p:tags r:id="rId308"/>
            </p:custDataLst>
          </p:nvPr>
        </p:nvSpPr>
        <p:spPr bwMode="auto">
          <a:xfrm>
            <a:off x="6670242" y="2951915"/>
            <a:ext cx="41406" cy="62776"/>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a:p>
        </p:txBody>
      </p:sp>
      <p:sp>
        <p:nvSpPr>
          <p:cNvPr id="2519" name="Freeform 471">
            <a:extLst>
              <a:ext uri="{FF2B5EF4-FFF2-40B4-BE49-F238E27FC236}">
                <a16:creationId xmlns:a16="http://schemas.microsoft.com/office/drawing/2014/main" id="{C6399738-B20C-4FC2-BB0C-492080B57A16}"/>
              </a:ext>
            </a:extLst>
          </p:cNvPr>
          <p:cNvSpPr>
            <a:spLocks/>
          </p:cNvSpPr>
          <p:nvPr>
            <p:custDataLst>
              <p:tags r:id="rId309"/>
            </p:custDataLst>
          </p:nvPr>
        </p:nvSpPr>
        <p:spPr bwMode="auto">
          <a:xfrm>
            <a:off x="6417444" y="5161280"/>
            <a:ext cx="84992" cy="62776"/>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520" name="Freeform 472">
            <a:extLst>
              <a:ext uri="{FF2B5EF4-FFF2-40B4-BE49-F238E27FC236}">
                <a16:creationId xmlns:a16="http://schemas.microsoft.com/office/drawing/2014/main" id="{102D192F-6181-469C-AADD-10DF5F29A6C0}"/>
              </a:ext>
            </a:extLst>
          </p:cNvPr>
          <p:cNvSpPr>
            <a:spLocks/>
          </p:cNvSpPr>
          <p:nvPr>
            <p:custDataLst>
              <p:tags r:id="rId310"/>
            </p:custDataLst>
          </p:nvPr>
        </p:nvSpPr>
        <p:spPr bwMode="auto">
          <a:xfrm>
            <a:off x="6103626" y="2212553"/>
            <a:ext cx="180880" cy="92421"/>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21" name="Freeform 473">
            <a:extLst>
              <a:ext uri="{FF2B5EF4-FFF2-40B4-BE49-F238E27FC236}">
                <a16:creationId xmlns:a16="http://schemas.microsoft.com/office/drawing/2014/main" id="{CE5D4916-2C3D-4654-B2B8-2CCB06D00078}"/>
              </a:ext>
            </a:extLst>
          </p:cNvPr>
          <p:cNvSpPr>
            <a:spLocks/>
          </p:cNvSpPr>
          <p:nvPr>
            <p:custDataLst>
              <p:tags r:id="rId311"/>
            </p:custDataLst>
          </p:nvPr>
        </p:nvSpPr>
        <p:spPr bwMode="auto">
          <a:xfrm>
            <a:off x="5700457" y="2416577"/>
            <a:ext cx="26151" cy="66264"/>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22" name="Freeform 474">
            <a:extLst>
              <a:ext uri="{FF2B5EF4-FFF2-40B4-BE49-F238E27FC236}">
                <a16:creationId xmlns:a16="http://schemas.microsoft.com/office/drawing/2014/main" id="{5939E9DC-2145-4419-B3A4-C6B4CC81296E}"/>
              </a:ext>
            </a:extLst>
          </p:cNvPr>
          <p:cNvSpPr>
            <a:spLocks/>
          </p:cNvSpPr>
          <p:nvPr>
            <p:custDataLst>
              <p:tags r:id="rId312"/>
            </p:custDataLst>
          </p:nvPr>
        </p:nvSpPr>
        <p:spPr bwMode="auto">
          <a:xfrm>
            <a:off x="6657166" y="4486438"/>
            <a:ext cx="95889" cy="265054"/>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GB"/>
          </a:p>
        </p:txBody>
      </p:sp>
      <p:sp>
        <p:nvSpPr>
          <p:cNvPr id="2523" name="Freeform 475">
            <a:extLst>
              <a:ext uri="{FF2B5EF4-FFF2-40B4-BE49-F238E27FC236}">
                <a16:creationId xmlns:a16="http://schemas.microsoft.com/office/drawing/2014/main" id="{20713545-4585-4408-A761-501E4EBFBC11}"/>
              </a:ext>
            </a:extLst>
          </p:cNvPr>
          <p:cNvSpPr>
            <a:spLocks/>
          </p:cNvSpPr>
          <p:nvPr>
            <p:custDataLst>
              <p:tags r:id="rId313"/>
            </p:custDataLst>
          </p:nvPr>
        </p:nvSpPr>
        <p:spPr bwMode="auto">
          <a:xfrm>
            <a:off x="5959795" y="2917039"/>
            <a:ext cx="19613" cy="62776"/>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524" name="Freeform 476">
            <a:extLst>
              <a:ext uri="{FF2B5EF4-FFF2-40B4-BE49-F238E27FC236}">
                <a16:creationId xmlns:a16="http://schemas.microsoft.com/office/drawing/2014/main" id="{CA547BDC-0DBE-4550-A45F-482EE62C354C}"/>
              </a:ext>
            </a:extLst>
          </p:cNvPr>
          <p:cNvSpPr>
            <a:spLocks/>
          </p:cNvSpPr>
          <p:nvPr>
            <p:custDataLst>
              <p:tags r:id="rId314"/>
            </p:custDataLst>
          </p:nvPr>
        </p:nvSpPr>
        <p:spPr bwMode="auto">
          <a:xfrm>
            <a:off x="6397831" y="4697437"/>
            <a:ext cx="259336" cy="238897"/>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GB"/>
          </a:p>
        </p:txBody>
      </p:sp>
      <p:sp>
        <p:nvSpPr>
          <p:cNvPr id="2525" name="Freeform 477">
            <a:extLst>
              <a:ext uri="{FF2B5EF4-FFF2-40B4-BE49-F238E27FC236}">
                <a16:creationId xmlns:a16="http://schemas.microsoft.com/office/drawing/2014/main" id="{377C10C7-1DE4-4280-A4C1-B8AE2B1B9ED4}"/>
              </a:ext>
            </a:extLst>
          </p:cNvPr>
          <p:cNvSpPr>
            <a:spLocks/>
          </p:cNvSpPr>
          <p:nvPr>
            <p:custDataLst>
              <p:tags r:id="rId315"/>
            </p:custDataLst>
          </p:nvPr>
        </p:nvSpPr>
        <p:spPr bwMode="auto">
          <a:xfrm>
            <a:off x="6277971" y="4451563"/>
            <a:ext cx="403168" cy="329574"/>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GB"/>
          </a:p>
        </p:txBody>
      </p:sp>
      <p:sp>
        <p:nvSpPr>
          <p:cNvPr id="2526" name="Freeform 478">
            <a:extLst>
              <a:ext uri="{FF2B5EF4-FFF2-40B4-BE49-F238E27FC236}">
                <a16:creationId xmlns:a16="http://schemas.microsoft.com/office/drawing/2014/main" id="{47D8B699-F0E2-4999-ABD8-F1CC9936BE04}"/>
              </a:ext>
            </a:extLst>
          </p:cNvPr>
          <p:cNvSpPr>
            <a:spLocks/>
          </p:cNvSpPr>
          <p:nvPr>
            <p:custDataLst>
              <p:tags r:id="rId316"/>
            </p:custDataLst>
          </p:nvPr>
        </p:nvSpPr>
        <p:spPr bwMode="auto">
          <a:xfrm>
            <a:off x="5916209" y="4751492"/>
            <a:ext cx="481622" cy="418506"/>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GB"/>
          </a:p>
        </p:txBody>
      </p:sp>
      <p:sp>
        <p:nvSpPr>
          <p:cNvPr id="2527" name="Freeform 479">
            <a:extLst>
              <a:ext uri="{FF2B5EF4-FFF2-40B4-BE49-F238E27FC236}">
                <a16:creationId xmlns:a16="http://schemas.microsoft.com/office/drawing/2014/main" id="{FDE4B3AD-6301-4D53-BFFC-C4D5211D461E}"/>
              </a:ext>
            </a:extLst>
          </p:cNvPr>
          <p:cNvSpPr>
            <a:spLocks/>
          </p:cNvSpPr>
          <p:nvPr>
            <p:custDataLst>
              <p:tags r:id="rId317"/>
            </p:custDataLst>
          </p:nvPr>
        </p:nvSpPr>
        <p:spPr bwMode="auto">
          <a:xfrm>
            <a:off x="4926811" y="3576187"/>
            <a:ext cx="222288" cy="155197"/>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GB"/>
          </a:p>
        </p:txBody>
      </p:sp>
      <p:sp>
        <p:nvSpPr>
          <p:cNvPr id="2528" name="Freeform 480">
            <a:extLst>
              <a:ext uri="{FF2B5EF4-FFF2-40B4-BE49-F238E27FC236}">
                <a16:creationId xmlns:a16="http://schemas.microsoft.com/office/drawing/2014/main" id="{4024C099-44F0-4025-83BA-AEB0FA4E44A4}"/>
              </a:ext>
            </a:extLst>
          </p:cNvPr>
          <p:cNvSpPr>
            <a:spLocks/>
          </p:cNvSpPr>
          <p:nvPr>
            <p:custDataLst>
              <p:tags r:id="rId318"/>
            </p:custDataLst>
          </p:nvPr>
        </p:nvSpPr>
        <p:spPr bwMode="auto">
          <a:xfrm>
            <a:off x="6537306" y="4193485"/>
            <a:ext cx="370479" cy="367937"/>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GB"/>
          </a:p>
        </p:txBody>
      </p:sp>
      <p:sp>
        <p:nvSpPr>
          <p:cNvPr id="2529" name="Freeform 481">
            <a:extLst>
              <a:ext uri="{FF2B5EF4-FFF2-40B4-BE49-F238E27FC236}">
                <a16:creationId xmlns:a16="http://schemas.microsoft.com/office/drawing/2014/main" id="{2454FF25-6C28-433F-9C7A-5D7982269FAA}"/>
              </a:ext>
            </a:extLst>
          </p:cNvPr>
          <p:cNvSpPr>
            <a:spLocks/>
          </p:cNvSpPr>
          <p:nvPr>
            <p:custDataLst>
              <p:tags r:id="rId319"/>
            </p:custDataLst>
          </p:nvPr>
        </p:nvSpPr>
        <p:spPr bwMode="auto">
          <a:xfrm>
            <a:off x="10056858" y="2561309"/>
            <a:ext cx="26151" cy="62776"/>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0" name="Freeform 482">
            <a:extLst>
              <a:ext uri="{FF2B5EF4-FFF2-40B4-BE49-F238E27FC236}">
                <a16:creationId xmlns:a16="http://schemas.microsoft.com/office/drawing/2014/main" id="{0EEF08BD-289E-451F-A582-09C8CF9B16F4}"/>
              </a:ext>
            </a:extLst>
          </p:cNvPr>
          <p:cNvSpPr>
            <a:spLocks/>
          </p:cNvSpPr>
          <p:nvPr>
            <p:custDataLst>
              <p:tags r:id="rId320"/>
            </p:custDataLst>
          </p:nvPr>
        </p:nvSpPr>
        <p:spPr bwMode="auto">
          <a:xfrm>
            <a:off x="9862901" y="2563053"/>
            <a:ext cx="193957" cy="137758"/>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1" name="Freeform 483">
            <a:extLst>
              <a:ext uri="{FF2B5EF4-FFF2-40B4-BE49-F238E27FC236}">
                <a16:creationId xmlns:a16="http://schemas.microsoft.com/office/drawing/2014/main" id="{29E6F7BE-329A-4531-9030-B2ED36A7906A}"/>
              </a:ext>
            </a:extLst>
          </p:cNvPr>
          <p:cNvSpPr>
            <a:spLocks/>
          </p:cNvSpPr>
          <p:nvPr>
            <p:custDataLst>
              <p:tags r:id="rId321"/>
            </p:custDataLst>
          </p:nvPr>
        </p:nvSpPr>
        <p:spPr bwMode="auto">
          <a:xfrm>
            <a:off x="9821496" y="2951915"/>
            <a:ext cx="71916" cy="62776"/>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FF0000"/>
          </a:solidFill>
          <a:ln w="9525" cmpd="sng">
            <a:solidFill>
              <a:srgbClr val="FFFFFF"/>
            </a:solidFill>
            <a:prstDash val="solid"/>
            <a:round/>
            <a:headEnd/>
            <a:tailEnd/>
          </a:ln>
        </p:spPr>
        <p:txBody>
          <a:bodyPr/>
          <a:lstStyle/>
          <a:p>
            <a:endParaRPr lang="en-GB"/>
          </a:p>
        </p:txBody>
      </p:sp>
      <p:sp>
        <p:nvSpPr>
          <p:cNvPr id="2532" name="Freeform 484">
            <a:extLst>
              <a:ext uri="{FF2B5EF4-FFF2-40B4-BE49-F238E27FC236}">
                <a16:creationId xmlns:a16="http://schemas.microsoft.com/office/drawing/2014/main" id="{EA4613FE-F1EB-4236-A821-8288006DF41E}"/>
              </a:ext>
            </a:extLst>
          </p:cNvPr>
          <p:cNvSpPr>
            <a:spLocks/>
          </p:cNvSpPr>
          <p:nvPr>
            <p:custDataLst>
              <p:tags r:id="rId322"/>
            </p:custDataLst>
          </p:nvPr>
        </p:nvSpPr>
        <p:spPr bwMode="auto">
          <a:xfrm>
            <a:off x="9747401" y="2967610"/>
            <a:ext cx="82813" cy="92420"/>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FF0000"/>
          </a:solidFill>
          <a:ln w="9525" cmpd="sng">
            <a:solidFill>
              <a:srgbClr val="FFFFFF"/>
            </a:solidFill>
            <a:prstDash val="solid"/>
            <a:round/>
            <a:headEnd/>
            <a:tailEnd/>
          </a:ln>
        </p:spPr>
        <p:txBody>
          <a:bodyPr/>
          <a:lstStyle/>
          <a:p>
            <a:endParaRPr lang="en-GB"/>
          </a:p>
        </p:txBody>
      </p:sp>
      <p:sp>
        <p:nvSpPr>
          <p:cNvPr id="2533" name="Freeform 485">
            <a:extLst>
              <a:ext uri="{FF2B5EF4-FFF2-40B4-BE49-F238E27FC236}">
                <a16:creationId xmlns:a16="http://schemas.microsoft.com/office/drawing/2014/main" id="{83BBF92A-4F5E-4B21-8DDE-2B1103473EEE}"/>
              </a:ext>
            </a:extLst>
          </p:cNvPr>
          <p:cNvSpPr>
            <a:spLocks/>
          </p:cNvSpPr>
          <p:nvPr>
            <p:custDataLst>
              <p:tags r:id="rId323"/>
            </p:custDataLst>
          </p:nvPr>
        </p:nvSpPr>
        <p:spPr bwMode="auto">
          <a:xfrm>
            <a:off x="9769192" y="2706044"/>
            <a:ext cx="287666" cy="268542"/>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FF0000"/>
          </a:solidFill>
          <a:ln w="9525" cmpd="sng">
            <a:solidFill>
              <a:srgbClr val="FFFFFF"/>
            </a:solidFill>
            <a:prstDash val="solid"/>
            <a:round/>
            <a:headEnd/>
            <a:tailEnd/>
          </a:ln>
        </p:spPr>
        <p:txBody>
          <a:bodyPr/>
          <a:lstStyle/>
          <a:p>
            <a:endParaRPr lang="en-GB"/>
          </a:p>
        </p:txBody>
      </p:sp>
      <p:sp>
        <p:nvSpPr>
          <p:cNvPr id="2534" name="Freeform 486">
            <a:extLst>
              <a:ext uri="{FF2B5EF4-FFF2-40B4-BE49-F238E27FC236}">
                <a16:creationId xmlns:a16="http://schemas.microsoft.com/office/drawing/2014/main" id="{206D30B6-158A-402A-873E-D7F0A7DBB203}"/>
              </a:ext>
            </a:extLst>
          </p:cNvPr>
          <p:cNvSpPr>
            <a:spLocks/>
          </p:cNvSpPr>
          <p:nvPr>
            <p:custDataLst>
              <p:tags r:id="rId324"/>
            </p:custDataLst>
          </p:nvPr>
        </p:nvSpPr>
        <p:spPr bwMode="auto">
          <a:xfrm>
            <a:off x="6452313" y="1487143"/>
            <a:ext cx="148192" cy="66264"/>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5" name="Freeform 487">
            <a:extLst>
              <a:ext uri="{FF2B5EF4-FFF2-40B4-BE49-F238E27FC236}">
                <a16:creationId xmlns:a16="http://schemas.microsoft.com/office/drawing/2014/main" id="{A1E68597-346F-41AF-9DBE-F9A1F4AF6F51}"/>
              </a:ext>
            </a:extLst>
          </p:cNvPr>
          <p:cNvSpPr>
            <a:spLocks/>
          </p:cNvSpPr>
          <p:nvPr>
            <p:custDataLst>
              <p:tags r:id="rId325"/>
            </p:custDataLst>
          </p:nvPr>
        </p:nvSpPr>
        <p:spPr bwMode="auto">
          <a:xfrm>
            <a:off x="6648449" y="1467961"/>
            <a:ext cx="87172" cy="62776"/>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6" name="Freeform 488">
            <a:extLst>
              <a:ext uri="{FF2B5EF4-FFF2-40B4-BE49-F238E27FC236}">
                <a16:creationId xmlns:a16="http://schemas.microsoft.com/office/drawing/2014/main" id="{81F3AEAC-411E-482E-9471-609E5226457B}"/>
              </a:ext>
            </a:extLst>
          </p:cNvPr>
          <p:cNvSpPr>
            <a:spLocks/>
          </p:cNvSpPr>
          <p:nvPr>
            <p:custDataLst>
              <p:tags r:id="rId326"/>
            </p:custDataLst>
          </p:nvPr>
        </p:nvSpPr>
        <p:spPr bwMode="auto">
          <a:xfrm>
            <a:off x="6698573" y="1476679"/>
            <a:ext cx="178702" cy="62776"/>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7" name="Freeform 489">
            <a:extLst>
              <a:ext uri="{FF2B5EF4-FFF2-40B4-BE49-F238E27FC236}">
                <a16:creationId xmlns:a16="http://schemas.microsoft.com/office/drawing/2014/main" id="{745BDB62-8F79-489B-A41D-EB446D86EEB7}"/>
              </a:ext>
            </a:extLst>
          </p:cNvPr>
          <p:cNvSpPr>
            <a:spLocks/>
          </p:cNvSpPr>
          <p:nvPr>
            <p:custDataLst>
              <p:tags r:id="rId327"/>
            </p:custDataLst>
          </p:nvPr>
        </p:nvSpPr>
        <p:spPr bwMode="auto">
          <a:xfrm>
            <a:off x="7430815" y="1680702"/>
            <a:ext cx="56662" cy="62776"/>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8" name="Freeform 490">
            <a:extLst>
              <a:ext uri="{FF2B5EF4-FFF2-40B4-BE49-F238E27FC236}">
                <a16:creationId xmlns:a16="http://schemas.microsoft.com/office/drawing/2014/main" id="{9A11CACE-3BC3-4A70-B7F9-74AE3D7156FC}"/>
              </a:ext>
            </a:extLst>
          </p:cNvPr>
          <p:cNvSpPr>
            <a:spLocks/>
          </p:cNvSpPr>
          <p:nvPr>
            <p:custDataLst>
              <p:tags r:id="rId328"/>
            </p:custDataLst>
          </p:nvPr>
        </p:nvSpPr>
        <p:spPr bwMode="auto">
          <a:xfrm>
            <a:off x="7306596" y="1525505"/>
            <a:ext cx="21793" cy="64520"/>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9" name="Freeform 491">
            <a:extLst>
              <a:ext uri="{FF2B5EF4-FFF2-40B4-BE49-F238E27FC236}">
                <a16:creationId xmlns:a16="http://schemas.microsoft.com/office/drawing/2014/main" id="{627DC1A6-334B-4034-8E6F-74632074E538}"/>
              </a:ext>
            </a:extLst>
          </p:cNvPr>
          <p:cNvSpPr>
            <a:spLocks/>
          </p:cNvSpPr>
          <p:nvPr>
            <p:custDataLst>
              <p:tags r:id="rId329"/>
            </p:custDataLst>
          </p:nvPr>
        </p:nvSpPr>
        <p:spPr bwMode="auto">
          <a:xfrm>
            <a:off x="7337106" y="1480168"/>
            <a:ext cx="19613" cy="66264"/>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0" name="Freeform 492">
            <a:extLst>
              <a:ext uri="{FF2B5EF4-FFF2-40B4-BE49-F238E27FC236}">
                <a16:creationId xmlns:a16="http://schemas.microsoft.com/office/drawing/2014/main" id="{79F16D64-BFBA-4E98-9135-111B7716341B}"/>
              </a:ext>
            </a:extLst>
          </p:cNvPr>
          <p:cNvSpPr>
            <a:spLocks/>
          </p:cNvSpPr>
          <p:nvPr>
            <p:custDataLst>
              <p:tags r:id="rId330"/>
            </p:custDataLst>
          </p:nvPr>
        </p:nvSpPr>
        <p:spPr bwMode="auto">
          <a:xfrm>
            <a:off x="7535421" y="1607463"/>
            <a:ext cx="23973" cy="62776"/>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1" name="Freeform 493">
            <a:extLst>
              <a:ext uri="{FF2B5EF4-FFF2-40B4-BE49-F238E27FC236}">
                <a16:creationId xmlns:a16="http://schemas.microsoft.com/office/drawing/2014/main" id="{C8069286-2158-432C-B2B1-AB084706C9A2}"/>
              </a:ext>
            </a:extLst>
          </p:cNvPr>
          <p:cNvSpPr>
            <a:spLocks/>
          </p:cNvSpPr>
          <p:nvPr>
            <p:custDataLst>
              <p:tags r:id="rId331"/>
            </p:custDataLst>
          </p:nvPr>
        </p:nvSpPr>
        <p:spPr bwMode="auto">
          <a:xfrm>
            <a:off x="7609516" y="1480168"/>
            <a:ext cx="128579" cy="66264"/>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2" name="Freeform 494">
            <a:extLst>
              <a:ext uri="{FF2B5EF4-FFF2-40B4-BE49-F238E27FC236}">
                <a16:creationId xmlns:a16="http://schemas.microsoft.com/office/drawing/2014/main" id="{FD699D5D-F6CA-4BB7-A3B4-B9FAE77D611B}"/>
              </a:ext>
            </a:extLst>
          </p:cNvPr>
          <p:cNvSpPr>
            <a:spLocks/>
          </p:cNvSpPr>
          <p:nvPr>
            <p:custDataLst>
              <p:tags r:id="rId332"/>
            </p:custDataLst>
          </p:nvPr>
        </p:nvSpPr>
        <p:spPr bwMode="auto">
          <a:xfrm>
            <a:off x="7692328" y="1508068"/>
            <a:ext cx="141655" cy="66264"/>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3" name="Freeform 495">
            <a:extLst>
              <a:ext uri="{FF2B5EF4-FFF2-40B4-BE49-F238E27FC236}">
                <a16:creationId xmlns:a16="http://schemas.microsoft.com/office/drawing/2014/main" id="{47B07D23-D77D-4E71-8D54-9AEA98568F0D}"/>
              </a:ext>
            </a:extLst>
          </p:cNvPr>
          <p:cNvSpPr>
            <a:spLocks/>
          </p:cNvSpPr>
          <p:nvPr>
            <p:custDataLst>
              <p:tags r:id="rId333"/>
            </p:custDataLst>
          </p:nvPr>
        </p:nvSpPr>
        <p:spPr bwMode="auto">
          <a:xfrm>
            <a:off x="7853596" y="1523762"/>
            <a:ext cx="113323" cy="62776"/>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4" name="Freeform 496">
            <a:extLst>
              <a:ext uri="{FF2B5EF4-FFF2-40B4-BE49-F238E27FC236}">
                <a16:creationId xmlns:a16="http://schemas.microsoft.com/office/drawing/2014/main" id="{C38C97AC-272E-4C40-B02B-8E64BACBA318}"/>
              </a:ext>
            </a:extLst>
          </p:cNvPr>
          <p:cNvSpPr>
            <a:spLocks/>
          </p:cNvSpPr>
          <p:nvPr>
            <p:custDataLst>
              <p:tags r:id="rId334"/>
            </p:custDataLst>
          </p:nvPr>
        </p:nvSpPr>
        <p:spPr bwMode="auto">
          <a:xfrm>
            <a:off x="8577121" y="1661520"/>
            <a:ext cx="108964" cy="64520"/>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5" name="Freeform 497">
            <a:extLst>
              <a:ext uri="{FF2B5EF4-FFF2-40B4-BE49-F238E27FC236}">
                <a16:creationId xmlns:a16="http://schemas.microsoft.com/office/drawing/2014/main" id="{CFE36482-B72B-43C3-9CC3-84406F5948DB}"/>
              </a:ext>
            </a:extLst>
          </p:cNvPr>
          <p:cNvSpPr>
            <a:spLocks/>
          </p:cNvSpPr>
          <p:nvPr>
            <p:custDataLst>
              <p:tags r:id="rId335"/>
            </p:custDataLst>
          </p:nvPr>
        </p:nvSpPr>
        <p:spPr bwMode="auto">
          <a:xfrm>
            <a:off x="8668650" y="1680702"/>
            <a:ext cx="45766" cy="62776"/>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6" name="Freeform 498">
            <a:extLst>
              <a:ext uri="{FF2B5EF4-FFF2-40B4-BE49-F238E27FC236}">
                <a16:creationId xmlns:a16="http://schemas.microsoft.com/office/drawing/2014/main" id="{85A0B3B0-9FB6-40F1-83D7-88AFD8D6B602}"/>
              </a:ext>
            </a:extLst>
          </p:cNvPr>
          <p:cNvSpPr>
            <a:spLocks/>
          </p:cNvSpPr>
          <p:nvPr>
            <p:custDataLst>
              <p:tags r:id="rId336"/>
            </p:custDataLst>
          </p:nvPr>
        </p:nvSpPr>
        <p:spPr bwMode="auto">
          <a:xfrm>
            <a:off x="8710059" y="1692908"/>
            <a:ext cx="71916" cy="64520"/>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7" name="Freeform 499">
            <a:extLst>
              <a:ext uri="{FF2B5EF4-FFF2-40B4-BE49-F238E27FC236}">
                <a16:creationId xmlns:a16="http://schemas.microsoft.com/office/drawing/2014/main" id="{A2909855-6D89-48B8-987B-2623D0DA98C4}"/>
              </a:ext>
            </a:extLst>
          </p:cNvPr>
          <p:cNvSpPr>
            <a:spLocks/>
          </p:cNvSpPr>
          <p:nvPr>
            <p:custDataLst>
              <p:tags r:id="rId337"/>
            </p:custDataLst>
          </p:nvPr>
        </p:nvSpPr>
        <p:spPr bwMode="auto">
          <a:xfrm>
            <a:off x="8396239" y="1663265"/>
            <a:ext cx="84992" cy="64519"/>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8" name="Freeform 500">
            <a:extLst>
              <a:ext uri="{FF2B5EF4-FFF2-40B4-BE49-F238E27FC236}">
                <a16:creationId xmlns:a16="http://schemas.microsoft.com/office/drawing/2014/main" id="{9D52D26E-E511-4120-9C91-096A67F8DABC}"/>
              </a:ext>
            </a:extLst>
          </p:cNvPr>
          <p:cNvSpPr>
            <a:spLocks/>
          </p:cNvSpPr>
          <p:nvPr>
            <p:custDataLst>
              <p:tags r:id="rId338"/>
            </p:custDataLst>
          </p:nvPr>
        </p:nvSpPr>
        <p:spPr bwMode="auto">
          <a:xfrm>
            <a:off x="8808125" y="1598744"/>
            <a:ext cx="191778" cy="62776"/>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9" name="Freeform 501">
            <a:extLst>
              <a:ext uri="{FF2B5EF4-FFF2-40B4-BE49-F238E27FC236}">
                <a16:creationId xmlns:a16="http://schemas.microsoft.com/office/drawing/2014/main" id="{5F3BE305-1982-48B0-8D9C-13A24174FD2B}"/>
              </a:ext>
            </a:extLst>
          </p:cNvPr>
          <p:cNvSpPr>
            <a:spLocks/>
          </p:cNvSpPr>
          <p:nvPr>
            <p:custDataLst>
              <p:tags r:id="rId339"/>
            </p:custDataLst>
          </p:nvPr>
        </p:nvSpPr>
        <p:spPr bwMode="auto">
          <a:xfrm>
            <a:off x="9028234" y="1607463"/>
            <a:ext cx="130757" cy="62776"/>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0" name="Freeform 502">
            <a:extLst>
              <a:ext uri="{FF2B5EF4-FFF2-40B4-BE49-F238E27FC236}">
                <a16:creationId xmlns:a16="http://schemas.microsoft.com/office/drawing/2014/main" id="{072152FE-7D93-413A-89A8-DAE94D93F1BD}"/>
              </a:ext>
            </a:extLst>
          </p:cNvPr>
          <p:cNvSpPr>
            <a:spLocks/>
          </p:cNvSpPr>
          <p:nvPr>
            <p:custDataLst>
              <p:tags r:id="rId340"/>
            </p:custDataLst>
          </p:nvPr>
        </p:nvSpPr>
        <p:spPr bwMode="auto">
          <a:xfrm>
            <a:off x="8973751" y="1659778"/>
            <a:ext cx="87172" cy="64519"/>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1" name="Freeform 503">
            <a:extLst>
              <a:ext uri="{FF2B5EF4-FFF2-40B4-BE49-F238E27FC236}">
                <a16:creationId xmlns:a16="http://schemas.microsoft.com/office/drawing/2014/main" id="{588164BE-E58D-4050-8623-A8EBBF0064C1}"/>
              </a:ext>
            </a:extLst>
          </p:cNvPr>
          <p:cNvSpPr>
            <a:spLocks/>
          </p:cNvSpPr>
          <p:nvPr>
            <p:custDataLst>
              <p:tags r:id="rId341"/>
            </p:custDataLst>
          </p:nvPr>
        </p:nvSpPr>
        <p:spPr bwMode="auto">
          <a:xfrm>
            <a:off x="8945422" y="1656290"/>
            <a:ext cx="28330" cy="64519"/>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2" name="Line 504">
            <a:extLst>
              <a:ext uri="{FF2B5EF4-FFF2-40B4-BE49-F238E27FC236}">
                <a16:creationId xmlns:a16="http://schemas.microsoft.com/office/drawing/2014/main" id="{86993EE4-3291-4E10-B932-D813A8AE5F73}"/>
              </a:ext>
            </a:extLst>
          </p:cNvPr>
          <p:cNvSpPr>
            <a:spLocks noChangeShapeType="1"/>
          </p:cNvSpPr>
          <p:nvPr>
            <p:custDataLst>
              <p:tags r:id="rId342"/>
            </p:custDataLst>
          </p:nvPr>
        </p:nvSpPr>
        <p:spPr bwMode="auto">
          <a:xfrm flipV="1">
            <a:off x="8947599" y="1654545"/>
            <a:ext cx="0" cy="1744"/>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3" name="Freeform 505">
            <a:extLst>
              <a:ext uri="{FF2B5EF4-FFF2-40B4-BE49-F238E27FC236}">
                <a16:creationId xmlns:a16="http://schemas.microsoft.com/office/drawing/2014/main" id="{E768C6DD-80FA-4411-83E1-FB5AE10CA38E}"/>
              </a:ext>
            </a:extLst>
          </p:cNvPr>
          <p:cNvSpPr>
            <a:spLocks/>
          </p:cNvSpPr>
          <p:nvPr>
            <p:custDataLst>
              <p:tags r:id="rId343"/>
            </p:custDataLst>
          </p:nvPr>
        </p:nvSpPr>
        <p:spPr bwMode="auto">
          <a:xfrm>
            <a:off x="7807831" y="1576075"/>
            <a:ext cx="15254" cy="61032"/>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4" name="Freeform 506">
            <a:extLst>
              <a:ext uri="{FF2B5EF4-FFF2-40B4-BE49-F238E27FC236}">
                <a16:creationId xmlns:a16="http://schemas.microsoft.com/office/drawing/2014/main" id="{573590D5-F48F-48EA-9E92-52E8AF9292C0}"/>
              </a:ext>
            </a:extLst>
          </p:cNvPr>
          <p:cNvSpPr>
            <a:spLocks/>
          </p:cNvSpPr>
          <p:nvPr>
            <p:custDataLst>
              <p:tags r:id="rId344"/>
            </p:custDataLst>
          </p:nvPr>
        </p:nvSpPr>
        <p:spPr bwMode="auto">
          <a:xfrm>
            <a:off x="8836457" y="1654545"/>
            <a:ext cx="13076" cy="62776"/>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5" name="Freeform 507">
            <a:extLst>
              <a:ext uri="{FF2B5EF4-FFF2-40B4-BE49-F238E27FC236}">
                <a16:creationId xmlns:a16="http://schemas.microsoft.com/office/drawing/2014/main" id="{F0BC29FD-8A5A-4B6F-B140-F8522CB0576F}"/>
              </a:ext>
            </a:extLst>
          </p:cNvPr>
          <p:cNvSpPr>
            <a:spLocks/>
          </p:cNvSpPr>
          <p:nvPr>
            <p:custDataLst>
              <p:tags r:id="rId345"/>
            </p:custDataLst>
          </p:nvPr>
        </p:nvSpPr>
        <p:spPr bwMode="auto">
          <a:xfrm>
            <a:off x="8773257" y="1614438"/>
            <a:ext cx="13076" cy="62776"/>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6" name="Freeform 508">
            <a:extLst>
              <a:ext uri="{FF2B5EF4-FFF2-40B4-BE49-F238E27FC236}">
                <a16:creationId xmlns:a16="http://schemas.microsoft.com/office/drawing/2014/main" id="{F4AD6D99-F9B8-488E-9C3C-6D0DF8A0B505}"/>
              </a:ext>
            </a:extLst>
          </p:cNvPr>
          <p:cNvSpPr>
            <a:spLocks/>
          </p:cNvSpPr>
          <p:nvPr>
            <p:custDataLst>
              <p:tags r:id="rId346"/>
            </p:custDataLst>
          </p:nvPr>
        </p:nvSpPr>
        <p:spPr bwMode="auto">
          <a:xfrm>
            <a:off x="9459733" y="2240454"/>
            <a:ext cx="17434" cy="64520"/>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7" name="Freeform 509">
            <a:extLst>
              <a:ext uri="{FF2B5EF4-FFF2-40B4-BE49-F238E27FC236}">
                <a16:creationId xmlns:a16="http://schemas.microsoft.com/office/drawing/2014/main" id="{070EA2FD-B196-4552-A7B6-EA47C2D1F2A0}"/>
              </a:ext>
            </a:extLst>
          </p:cNvPr>
          <p:cNvSpPr>
            <a:spLocks/>
          </p:cNvSpPr>
          <p:nvPr>
            <p:custDataLst>
              <p:tags r:id="rId347"/>
            </p:custDataLst>
          </p:nvPr>
        </p:nvSpPr>
        <p:spPr bwMode="auto">
          <a:xfrm>
            <a:off x="9862902" y="1715578"/>
            <a:ext cx="76276" cy="64519"/>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8" name="Freeform 510">
            <a:extLst>
              <a:ext uri="{FF2B5EF4-FFF2-40B4-BE49-F238E27FC236}">
                <a16:creationId xmlns:a16="http://schemas.microsoft.com/office/drawing/2014/main" id="{38156E66-C05C-4DC0-B1F4-0BA3A185BEE1}"/>
              </a:ext>
            </a:extLst>
          </p:cNvPr>
          <p:cNvSpPr>
            <a:spLocks/>
          </p:cNvSpPr>
          <p:nvPr>
            <p:custDataLst>
              <p:tags r:id="rId348"/>
            </p:custDataLst>
          </p:nvPr>
        </p:nvSpPr>
        <p:spPr bwMode="auto">
          <a:xfrm>
            <a:off x="10050320" y="2102696"/>
            <a:ext cx="19614" cy="62776"/>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9" name="Freeform 511">
            <a:extLst>
              <a:ext uri="{FF2B5EF4-FFF2-40B4-BE49-F238E27FC236}">
                <a16:creationId xmlns:a16="http://schemas.microsoft.com/office/drawing/2014/main" id="{3BD9A721-D31A-4495-B391-B3418B30AD45}"/>
              </a:ext>
            </a:extLst>
          </p:cNvPr>
          <p:cNvSpPr>
            <a:spLocks/>
          </p:cNvSpPr>
          <p:nvPr>
            <p:custDataLst>
              <p:tags r:id="rId349"/>
            </p:custDataLst>
          </p:nvPr>
        </p:nvSpPr>
        <p:spPr bwMode="auto">
          <a:xfrm>
            <a:off x="10255174" y="2226504"/>
            <a:ext cx="58842" cy="66264"/>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0" name="Freeform 512">
            <a:extLst>
              <a:ext uri="{FF2B5EF4-FFF2-40B4-BE49-F238E27FC236}">
                <a16:creationId xmlns:a16="http://schemas.microsoft.com/office/drawing/2014/main" id="{6DB6A838-A9BC-499C-8049-FDD6B7F94183}"/>
              </a:ext>
            </a:extLst>
          </p:cNvPr>
          <p:cNvSpPr>
            <a:spLocks/>
          </p:cNvSpPr>
          <p:nvPr>
            <p:custDataLst>
              <p:tags r:id="rId350"/>
            </p:custDataLst>
          </p:nvPr>
        </p:nvSpPr>
        <p:spPr bwMode="auto">
          <a:xfrm>
            <a:off x="10324910" y="2243941"/>
            <a:ext cx="26151" cy="64520"/>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1" name="Freeform 513">
            <a:extLst>
              <a:ext uri="{FF2B5EF4-FFF2-40B4-BE49-F238E27FC236}">
                <a16:creationId xmlns:a16="http://schemas.microsoft.com/office/drawing/2014/main" id="{47AD219E-C51F-4F1E-BC5B-33602B9E892D}"/>
              </a:ext>
            </a:extLst>
          </p:cNvPr>
          <p:cNvSpPr>
            <a:spLocks/>
          </p:cNvSpPr>
          <p:nvPr>
            <p:custDataLst>
              <p:tags r:id="rId351"/>
            </p:custDataLst>
          </p:nvPr>
        </p:nvSpPr>
        <p:spPr bwMode="auto">
          <a:xfrm>
            <a:off x="10139673" y="2383443"/>
            <a:ext cx="19613" cy="62776"/>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2" name="Freeform 514">
            <a:extLst>
              <a:ext uri="{FF2B5EF4-FFF2-40B4-BE49-F238E27FC236}">
                <a16:creationId xmlns:a16="http://schemas.microsoft.com/office/drawing/2014/main" id="{507476B4-F630-4073-A7E0-D2B79FBDD471}"/>
              </a:ext>
            </a:extLst>
          </p:cNvPr>
          <p:cNvSpPr>
            <a:spLocks/>
          </p:cNvSpPr>
          <p:nvPr>
            <p:custDataLst>
              <p:tags r:id="rId352"/>
            </p:custDataLst>
          </p:nvPr>
        </p:nvSpPr>
        <p:spPr bwMode="auto">
          <a:xfrm>
            <a:off x="10154927" y="2414832"/>
            <a:ext cx="4359" cy="66264"/>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3" name="Freeform 515">
            <a:extLst>
              <a:ext uri="{FF2B5EF4-FFF2-40B4-BE49-F238E27FC236}">
                <a16:creationId xmlns:a16="http://schemas.microsoft.com/office/drawing/2014/main" id="{BD990DD2-94E5-4ECD-BB27-EEB129BBAA08}"/>
              </a:ext>
            </a:extLst>
          </p:cNvPr>
          <p:cNvSpPr>
            <a:spLocks/>
          </p:cNvSpPr>
          <p:nvPr>
            <p:custDataLst>
              <p:tags r:id="rId353"/>
            </p:custDataLst>
          </p:nvPr>
        </p:nvSpPr>
        <p:spPr bwMode="auto">
          <a:xfrm>
            <a:off x="10137493" y="2505509"/>
            <a:ext cx="13076" cy="61033"/>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4" name="Freeform 516">
            <a:extLst>
              <a:ext uri="{FF2B5EF4-FFF2-40B4-BE49-F238E27FC236}">
                <a16:creationId xmlns:a16="http://schemas.microsoft.com/office/drawing/2014/main" id="{E764283C-4859-4DF8-B034-356544203C2F}"/>
              </a:ext>
            </a:extLst>
          </p:cNvPr>
          <p:cNvSpPr>
            <a:spLocks/>
          </p:cNvSpPr>
          <p:nvPr>
            <p:custDataLst>
              <p:tags r:id="rId354"/>
            </p:custDataLst>
          </p:nvPr>
        </p:nvSpPr>
        <p:spPr bwMode="auto">
          <a:xfrm>
            <a:off x="10106981" y="2543871"/>
            <a:ext cx="0" cy="64520"/>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5" name="Freeform 517">
            <a:extLst>
              <a:ext uri="{FF2B5EF4-FFF2-40B4-BE49-F238E27FC236}">
                <a16:creationId xmlns:a16="http://schemas.microsoft.com/office/drawing/2014/main" id="{5674EFC7-FD5D-46BB-B148-66422382DB4C}"/>
              </a:ext>
            </a:extLst>
          </p:cNvPr>
          <p:cNvSpPr>
            <a:spLocks/>
          </p:cNvSpPr>
          <p:nvPr>
            <p:custDataLst>
              <p:tags r:id="rId355"/>
            </p:custDataLst>
          </p:nvPr>
        </p:nvSpPr>
        <p:spPr bwMode="auto">
          <a:xfrm>
            <a:off x="10106981" y="2543871"/>
            <a:ext cx="10897" cy="64520"/>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6" name="Freeform 518">
            <a:extLst>
              <a:ext uri="{FF2B5EF4-FFF2-40B4-BE49-F238E27FC236}">
                <a16:creationId xmlns:a16="http://schemas.microsoft.com/office/drawing/2014/main" id="{C63152EC-9153-4E7C-89EF-32AEC5749DD3}"/>
              </a:ext>
            </a:extLst>
          </p:cNvPr>
          <p:cNvSpPr>
            <a:spLocks/>
          </p:cNvSpPr>
          <p:nvPr>
            <p:custDataLst>
              <p:tags r:id="rId356"/>
            </p:custDataLst>
          </p:nvPr>
        </p:nvSpPr>
        <p:spPr bwMode="auto">
          <a:xfrm>
            <a:off x="9769192" y="2090490"/>
            <a:ext cx="23972" cy="66264"/>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7" name="Freeform 519">
            <a:extLst>
              <a:ext uri="{FF2B5EF4-FFF2-40B4-BE49-F238E27FC236}">
                <a16:creationId xmlns:a16="http://schemas.microsoft.com/office/drawing/2014/main" id="{758247B8-E1A3-414B-81DC-FE55664F2BE0}"/>
              </a:ext>
            </a:extLst>
          </p:cNvPr>
          <p:cNvSpPr>
            <a:spLocks/>
          </p:cNvSpPr>
          <p:nvPr>
            <p:custDataLst>
              <p:tags r:id="rId357"/>
            </p:custDataLst>
          </p:nvPr>
        </p:nvSpPr>
        <p:spPr bwMode="auto">
          <a:xfrm>
            <a:off x="6084014" y="2243941"/>
            <a:ext cx="65379" cy="64520"/>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8" name="Freeform 520">
            <a:extLst>
              <a:ext uri="{FF2B5EF4-FFF2-40B4-BE49-F238E27FC236}">
                <a16:creationId xmlns:a16="http://schemas.microsoft.com/office/drawing/2014/main" id="{322C8856-D001-42D5-B625-93B81AD9E79F}"/>
              </a:ext>
            </a:extLst>
          </p:cNvPr>
          <p:cNvSpPr>
            <a:spLocks/>
          </p:cNvSpPr>
          <p:nvPr>
            <p:custDataLst>
              <p:tags r:id="rId358"/>
            </p:custDataLst>
          </p:nvPr>
        </p:nvSpPr>
        <p:spPr bwMode="auto">
          <a:xfrm>
            <a:off x="6700752" y="1795792"/>
            <a:ext cx="58840" cy="64519"/>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9" name="Freeform 521">
            <a:extLst>
              <a:ext uri="{FF2B5EF4-FFF2-40B4-BE49-F238E27FC236}">
                <a16:creationId xmlns:a16="http://schemas.microsoft.com/office/drawing/2014/main" id="{76B90AE1-83B5-4AFC-9145-292BD4CBBB3E}"/>
              </a:ext>
            </a:extLst>
          </p:cNvPr>
          <p:cNvSpPr>
            <a:spLocks/>
          </p:cNvSpPr>
          <p:nvPr>
            <p:custDataLst>
              <p:tags r:id="rId359"/>
            </p:custDataLst>
          </p:nvPr>
        </p:nvSpPr>
        <p:spPr bwMode="auto">
          <a:xfrm>
            <a:off x="6748696" y="1590025"/>
            <a:ext cx="313818" cy="179608"/>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0" name="Freeform 522">
            <a:extLst>
              <a:ext uri="{FF2B5EF4-FFF2-40B4-BE49-F238E27FC236}">
                <a16:creationId xmlns:a16="http://schemas.microsoft.com/office/drawing/2014/main" id="{645BA16B-20DF-4BA4-BAFC-B494D47750CB}"/>
              </a:ext>
            </a:extLst>
          </p:cNvPr>
          <p:cNvSpPr>
            <a:spLocks/>
          </p:cNvSpPr>
          <p:nvPr>
            <p:custDataLst>
              <p:tags r:id="rId360"/>
            </p:custDataLst>
          </p:nvPr>
        </p:nvSpPr>
        <p:spPr bwMode="auto">
          <a:xfrm>
            <a:off x="6463209" y="1931806"/>
            <a:ext cx="43586" cy="61032"/>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1" name="Freeform 523">
            <a:extLst>
              <a:ext uri="{FF2B5EF4-FFF2-40B4-BE49-F238E27FC236}">
                <a16:creationId xmlns:a16="http://schemas.microsoft.com/office/drawing/2014/main" id="{CD89FCFD-9CF6-4991-8D55-E07A78649CFB}"/>
              </a:ext>
            </a:extLst>
          </p:cNvPr>
          <p:cNvSpPr>
            <a:spLocks/>
          </p:cNvSpPr>
          <p:nvPr>
            <p:custDataLst>
              <p:tags r:id="rId361"/>
            </p:custDataLst>
          </p:nvPr>
        </p:nvSpPr>
        <p:spPr bwMode="auto">
          <a:xfrm>
            <a:off x="9627538" y="2257891"/>
            <a:ext cx="270232" cy="294699"/>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572" name="Group 524">
            <a:extLst>
              <a:ext uri="{FF2B5EF4-FFF2-40B4-BE49-F238E27FC236}">
                <a16:creationId xmlns:a16="http://schemas.microsoft.com/office/drawing/2014/main" id="{DE64A9EC-C30C-4349-9FD4-438105C21BF5}"/>
              </a:ext>
            </a:extLst>
          </p:cNvPr>
          <p:cNvGrpSpPr>
            <a:grpSpLocks/>
          </p:cNvGrpSpPr>
          <p:nvPr>
            <p:custDataLst>
              <p:tags r:id="rId362"/>
            </p:custDataLst>
          </p:nvPr>
        </p:nvGrpSpPr>
        <p:grpSpPr bwMode="auto">
          <a:xfrm>
            <a:off x="7966920" y="2209067"/>
            <a:ext cx="921840" cy="421994"/>
            <a:chOff x="4115" y="1551"/>
            <a:chExt cx="504" cy="244"/>
          </a:xfrm>
        </p:grpSpPr>
        <p:sp>
          <p:nvSpPr>
            <p:cNvPr id="2573" name="Freeform 525">
              <a:extLst>
                <a:ext uri="{FF2B5EF4-FFF2-40B4-BE49-F238E27FC236}">
                  <a16:creationId xmlns:a16="http://schemas.microsoft.com/office/drawing/2014/main" id="{90D5045B-43FA-47CF-80B7-34E99F528CF4}"/>
                </a:ext>
              </a:extLst>
            </p:cNvPr>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GB"/>
            </a:p>
          </p:txBody>
        </p:sp>
        <p:sp>
          <p:nvSpPr>
            <p:cNvPr id="2574" name="Freeform 526">
              <a:extLst>
                <a:ext uri="{FF2B5EF4-FFF2-40B4-BE49-F238E27FC236}">
                  <a16:creationId xmlns:a16="http://schemas.microsoft.com/office/drawing/2014/main" id="{C15537A1-DD52-4100-B7CD-D6EDA3C8CAFE}"/>
                </a:ext>
              </a:extLst>
            </p:cNvPr>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575" name="Freeform 527">
            <a:extLst>
              <a:ext uri="{FF2B5EF4-FFF2-40B4-BE49-F238E27FC236}">
                <a16:creationId xmlns:a16="http://schemas.microsoft.com/office/drawing/2014/main" id="{73BFE2A0-E774-4776-A018-B0DC41BD2E8C}"/>
              </a:ext>
            </a:extLst>
          </p:cNvPr>
          <p:cNvSpPr>
            <a:spLocks/>
          </p:cNvSpPr>
          <p:nvPr>
            <p:custDataLst>
              <p:tags r:id="rId363"/>
            </p:custDataLst>
          </p:nvPr>
        </p:nvSpPr>
        <p:spPr bwMode="auto">
          <a:xfrm>
            <a:off x="6672422" y="3032129"/>
            <a:ext cx="727883" cy="561496"/>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6" name="Freeform 528">
            <a:extLst>
              <a:ext uri="{FF2B5EF4-FFF2-40B4-BE49-F238E27FC236}">
                <a16:creationId xmlns:a16="http://schemas.microsoft.com/office/drawing/2014/main" id="{97DA4F46-9E84-405D-ABE7-73A25583B1F7}"/>
              </a:ext>
            </a:extLst>
          </p:cNvPr>
          <p:cNvSpPr>
            <a:spLocks/>
          </p:cNvSpPr>
          <p:nvPr>
            <p:custDataLst>
              <p:tags r:id="rId364"/>
            </p:custDataLst>
          </p:nvPr>
        </p:nvSpPr>
        <p:spPr bwMode="auto">
          <a:xfrm>
            <a:off x="5951076" y="2531665"/>
            <a:ext cx="78454" cy="62776"/>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7" name="Freeform 529">
            <a:extLst>
              <a:ext uri="{FF2B5EF4-FFF2-40B4-BE49-F238E27FC236}">
                <a16:creationId xmlns:a16="http://schemas.microsoft.com/office/drawing/2014/main" id="{29E0A4D6-35C7-4AAA-87C8-267682620751}"/>
              </a:ext>
            </a:extLst>
          </p:cNvPr>
          <p:cNvSpPr>
            <a:spLocks/>
          </p:cNvSpPr>
          <p:nvPr>
            <p:custDataLst>
              <p:tags r:id="rId365"/>
            </p:custDataLst>
          </p:nvPr>
        </p:nvSpPr>
        <p:spPr bwMode="auto">
          <a:xfrm>
            <a:off x="5593674" y="2765331"/>
            <a:ext cx="21793" cy="62776"/>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8" name="Freeform 530">
            <a:extLst>
              <a:ext uri="{FF2B5EF4-FFF2-40B4-BE49-F238E27FC236}">
                <a16:creationId xmlns:a16="http://schemas.microsoft.com/office/drawing/2014/main" id="{EF8B7AB5-8CD4-4A13-9CF0-1E553FE70EBF}"/>
              </a:ext>
            </a:extLst>
          </p:cNvPr>
          <p:cNvSpPr>
            <a:spLocks/>
          </p:cNvSpPr>
          <p:nvPr>
            <p:custDataLst>
              <p:tags r:id="rId366"/>
            </p:custDataLst>
          </p:nvPr>
        </p:nvSpPr>
        <p:spPr bwMode="auto">
          <a:xfrm>
            <a:off x="5033596" y="3145474"/>
            <a:ext cx="39227" cy="62776"/>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9" name="Freeform 531">
            <a:extLst>
              <a:ext uri="{FF2B5EF4-FFF2-40B4-BE49-F238E27FC236}">
                <a16:creationId xmlns:a16="http://schemas.microsoft.com/office/drawing/2014/main" id="{89C15220-ACE3-46DF-A10F-D27C8CCBE443}"/>
              </a:ext>
            </a:extLst>
          </p:cNvPr>
          <p:cNvSpPr>
            <a:spLocks/>
          </p:cNvSpPr>
          <p:nvPr>
            <p:custDataLst>
              <p:tags r:id="rId367"/>
            </p:custDataLst>
          </p:nvPr>
        </p:nvSpPr>
        <p:spPr bwMode="auto">
          <a:xfrm>
            <a:off x="4952961" y="3162913"/>
            <a:ext cx="32689" cy="66264"/>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0" name="Freeform 532">
            <a:extLst>
              <a:ext uri="{FF2B5EF4-FFF2-40B4-BE49-F238E27FC236}">
                <a16:creationId xmlns:a16="http://schemas.microsoft.com/office/drawing/2014/main" id="{F3270804-075A-4E9A-8825-C12723D86FDE}"/>
              </a:ext>
            </a:extLst>
          </p:cNvPr>
          <p:cNvSpPr>
            <a:spLocks/>
          </p:cNvSpPr>
          <p:nvPr>
            <p:custDataLst>
              <p:tags r:id="rId368"/>
            </p:custDataLst>
          </p:nvPr>
        </p:nvSpPr>
        <p:spPr bwMode="auto">
          <a:xfrm>
            <a:off x="4918093" y="3155937"/>
            <a:ext cx="8717" cy="62776"/>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1" name="Freeform 533">
            <a:extLst>
              <a:ext uri="{FF2B5EF4-FFF2-40B4-BE49-F238E27FC236}">
                <a16:creationId xmlns:a16="http://schemas.microsoft.com/office/drawing/2014/main" id="{65691B36-BCB4-422B-9944-732197D81A35}"/>
              </a:ext>
            </a:extLst>
          </p:cNvPr>
          <p:cNvSpPr>
            <a:spLocks/>
          </p:cNvSpPr>
          <p:nvPr>
            <p:custDataLst>
              <p:tags r:id="rId369"/>
            </p:custDataLst>
          </p:nvPr>
        </p:nvSpPr>
        <p:spPr bwMode="auto">
          <a:xfrm>
            <a:off x="6663705" y="2857751"/>
            <a:ext cx="239722" cy="174378"/>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a:p>
        </p:txBody>
      </p:sp>
      <p:sp>
        <p:nvSpPr>
          <p:cNvPr id="2582" name="Freeform 534">
            <a:extLst>
              <a:ext uri="{FF2B5EF4-FFF2-40B4-BE49-F238E27FC236}">
                <a16:creationId xmlns:a16="http://schemas.microsoft.com/office/drawing/2014/main" id="{EAAC89F0-6FDF-4594-B351-7299718A3474}"/>
              </a:ext>
            </a:extLst>
          </p:cNvPr>
          <p:cNvSpPr>
            <a:spLocks/>
          </p:cNvSpPr>
          <p:nvPr>
            <p:custDataLst>
              <p:tags r:id="rId370"/>
            </p:custDataLst>
          </p:nvPr>
        </p:nvSpPr>
        <p:spPr bwMode="auto">
          <a:xfrm>
            <a:off x="9538187" y="3276258"/>
            <a:ext cx="58840" cy="87189"/>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FF0000"/>
          </a:solidFill>
          <a:ln w="9525" cmpd="sng">
            <a:solidFill>
              <a:srgbClr val="FFFFFF"/>
            </a:solidFill>
            <a:prstDash val="solid"/>
            <a:round/>
            <a:headEnd/>
            <a:tailEnd/>
          </a:ln>
        </p:spPr>
        <p:txBody>
          <a:bodyPr/>
          <a:lstStyle/>
          <a:p>
            <a:endParaRPr lang="en-GB"/>
          </a:p>
        </p:txBody>
      </p:sp>
      <p:grpSp>
        <p:nvGrpSpPr>
          <p:cNvPr id="2583" name="Group 535">
            <a:extLst>
              <a:ext uri="{FF2B5EF4-FFF2-40B4-BE49-F238E27FC236}">
                <a16:creationId xmlns:a16="http://schemas.microsoft.com/office/drawing/2014/main" id="{C13F2CED-1ED9-462F-86B7-C77024E9754F}"/>
              </a:ext>
            </a:extLst>
          </p:cNvPr>
          <p:cNvGrpSpPr>
            <a:grpSpLocks/>
          </p:cNvGrpSpPr>
          <p:nvPr>
            <p:custDataLst>
              <p:tags r:id="rId371"/>
            </p:custDataLst>
          </p:nvPr>
        </p:nvGrpSpPr>
        <p:grpSpPr bwMode="auto">
          <a:xfrm>
            <a:off x="6308480" y="2692092"/>
            <a:ext cx="662504" cy="221459"/>
            <a:chOff x="3289" y="1830"/>
            <a:chExt cx="363" cy="128"/>
          </a:xfrm>
        </p:grpSpPr>
        <p:sp>
          <p:nvSpPr>
            <p:cNvPr id="2584" name="Freeform 536">
              <a:extLst>
                <a:ext uri="{FF2B5EF4-FFF2-40B4-BE49-F238E27FC236}">
                  <a16:creationId xmlns:a16="http://schemas.microsoft.com/office/drawing/2014/main" id="{0525EAD8-E5E7-4280-82C9-56EC55742ADE}"/>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5" name="Freeform 537">
              <a:extLst>
                <a:ext uri="{FF2B5EF4-FFF2-40B4-BE49-F238E27FC236}">
                  <a16:creationId xmlns:a16="http://schemas.microsoft.com/office/drawing/2014/main" id="{46CD70AC-58DC-4AE7-88A8-F4FEF5CADA2D}"/>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6" name="Freeform 538">
              <a:extLst>
                <a:ext uri="{FF2B5EF4-FFF2-40B4-BE49-F238E27FC236}">
                  <a16:creationId xmlns:a16="http://schemas.microsoft.com/office/drawing/2014/main" id="{4314DDEA-DCC5-4C8B-95A6-2BA08E1CF651}"/>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7" name="Freeform 539">
              <a:extLst>
                <a:ext uri="{FF2B5EF4-FFF2-40B4-BE49-F238E27FC236}">
                  <a16:creationId xmlns:a16="http://schemas.microsoft.com/office/drawing/2014/main" id="{7BEF5B87-8221-419F-9023-65A09FC1ADFC}"/>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8" name="Freeform 540">
              <a:extLst>
                <a:ext uri="{FF2B5EF4-FFF2-40B4-BE49-F238E27FC236}">
                  <a16:creationId xmlns:a16="http://schemas.microsoft.com/office/drawing/2014/main" id="{39341ED1-2F52-43A6-AF14-7D026F933AA7}"/>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589" name="Freeform 541">
            <a:extLst>
              <a:ext uri="{FF2B5EF4-FFF2-40B4-BE49-F238E27FC236}">
                <a16:creationId xmlns:a16="http://schemas.microsoft.com/office/drawing/2014/main" id="{10F9CE37-2350-4FA5-A632-1268A209F6FE}"/>
              </a:ext>
            </a:extLst>
          </p:cNvPr>
          <p:cNvSpPr>
            <a:spLocks/>
          </p:cNvSpPr>
          <p:nvPr>
            <p:custDataLst>
              <p:tags r:id="rId372"/>
            </p:custDataLst>
          </p:nvPr>
        </p:nvSpPr>
        <p:spPr bwMode="auto">
          <a:xfrm>
            <a:off x="3547320" y="3958075"/>
            <a:ext cx="137296" cy="134270"/>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0" name="Freeform 542">
            <a:extLst>
              <a:ext uri="{FF2B5EF4-FFF2-40B4-BE49-F238E27FC236}">
                <a16:creationId xmlns:a16="http://schemas.microsoft.com/office/drawing/2014/main" id="{3478EC99-C73A-4D12-AE10-514045354E0C}"/>
              </a:ext>
            </a:extLst>
          </p:cNvPr>
          <p:cNvSpPr>
            <a:spLocks/>
          </p:cNvSpPr>
          <p:nvPr>
            <p:custDataLst>
              <p:tags r:id="rId373"/>
            </p:custDataLst>
          </p:nvPr>
        </p:nvSpPr>
        <p:spPr bwMode="auto">
          <a:xfrm>
            <a:off x="8962855" y="3339033"/>
            <a:ext cx="285486" cy="503952"/>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FF0000"/>
          </a:solidFill>
          <a:ln w="9525" cmpd="sng">
            <a:solidFill>
              <a:srgbClr val="FFFFFF"/>
            </a:solidFill>
            <a:prstDash val="solid"/>
            <a:round/>
            <a:headEnd/>
            <a:tailEnd/>
          </a:ln>
        </p:spPr>
        <p:txBody>
          <a:bodyPr/>
          <a:lstStyle/>
          <a:p>
            <a:endParaRPr lang="en-GB"/>
          </a:p>
        </p:txBody>
      </p:sp>
      <p:sp>
        <p:nvSpPr>
          <p:cNvPr id="2591" name="Freeform 543">
            <a:extLst>
              <a:ext uri="{FF2B5EF4-FFF2-40B4-BE49-F238E27FC236}">
                <a16:creationId xmlns:a16="http://schemas.microsoft.com/office/drawing/2014/main" id="{4078AE55-B454-44ED-B30E-7A3B294B5445}"/>
              </a:ext>
            </a:extLst>
          </p:cNvPr>
          <p:cNvSpPr>
            <a:spLocks/>
          </p:cNvSpPr>
          <p:nvPr>
            <p:custDataLst>
              <p:tags r:id="rId374"/>
            </p:custDataLst>
          </p:nvPr>
        </p:nvSpPr>
        <p:spPr bwMode="auto">
          <a:xfrm>
            <a:off x="9082715" y="4092345"/>
            <a:ext cx="34869" cy="62776"/>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2592" name="Freeform 544">
            <a:extLst>
              <a:ext uri="{FF2B5EF4-FFF2-40B4-BE49-F238E27FC236}">
                <a16:creationId xmlns:a16="http://schemas.microsoft.com/office/drawing/2014/main" id="{DD3DE73F-5845-4AC4-AADE-EED0A1A1CCCA}"/>
              </a:ext>
            </a:extLst>
          </p:cNvPr>
          <p:cNvSpPr>
            <a:spLocks/>
          </p:cNvSpPr>
          <p:nvPr>
            <p:custDataLst>
              <p:tags r:id="rId375"/>
            </p:custDataLst>
          </p:nvPr>
        </p:nvSpPr>
        <p:spPr bwMode="auto">
          <a:xfrm>
            <a:off x="7286982" y="3278001"/>
            <a:ext cx="239722" cy="298185"/>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3" name="Freeform 545">
            <a:extLst>
              <a:ext uri="{FF2B5EF4-FFF2-40B4-BE49-F238E27FC236}">
                <a16:creationId xmlns:a16="http://schemas.microsoft.com/office/drawing/2014/main" id="{9BAA4CEF-9693-47F7-8EC1-F98154A556BF}"/>
              </a:ext>
            </a:extLst>
          </p:cNvPr>
          <p:cNvSpPr>
            <a:spLocks/>
          </p:cNvSpPr>
          <p:nvPr>
            <p:custDataLst>
              <p:tags r:id="rId376"/>
            </p:custDataLst>
          </p:nvPr>
        </p:nvSpPr>
        <p:spPr bwMode="auto">
          <a:xfrm>
            <a:off x="5539190" y="3337290"/>
            <a:ext cx="516492" cy="423737"/>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GB"/>
          </a:p>
        </p:txBody>
      </p:sp>
      <p:sp>
        <p:nvSpPr>
          <p:cNvPr id="2594" name="Freeform 546">
            <a:extLst>
              <a:ext uri="{FF2B5EF4-FFF2-40B4-BE49-F238E27FC236}">
                <a16:creationId xmlns:a16="http://schemas.microsoft.com/office/drawing/2014/main" id="{F68A0DE3-EE7E-4A21-A15D-B6A4C402DAB9}"/>
              </a:ext>
            </a:extLst>
          </p:cNvPr>
          <p:cNvSpPr>
            <a:spLocks/>
          </p:cNvSpPr>
          <p:nvPr>
            <p:custDataLst>
              <p:tags r:id="rId377"/>
            </p:custDataLst>
          </p:nvPr>
        </p:nvSpPr>
        <p:spPr bwMode="auto">
          <a:xfrm>
            <a:off x="5085897" y="2917039"/>
            <a:ext cx="411886" cy="285979"/>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5" name="Freeform 547">
            <a:extLst>
              <a:ext uri="{FF2B5EF4-FFF2-40B4-BE49-F238E27FC236}">
                <a16:creationId xmlns:a16="http://schemas.microsoft.com/office/drawing/2014/main" id="{46258FFE-D359-48E9-80D3-32E2BEF653F8}"/>
              </a:ext>
            </a:extLst>
          </p:cNvPr>
          <p:cNvSpPr>
            <a:spLocks/>
          </p:cNvSpPr>
          <p:nvPr>
            <p:custDataLst>
              <p:tags r:id="rId378"/>
            </p:custDataLst>
          </p:nvPr>
        </p:nvSpPr>
        <p:spPr bwMode="auto">
          <a:xfrm>
            <a:off x="6046966" y="1741735"/>
            <a:ext cx="324714" cy="101139"/>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6" name="Freeform 548">
            <a:extLst>
              <a:ext uri="{FF2B5EF4-FFF2-40B4-BE49-F238E27FC236}">
                <a16:creationId xmlns:a16="http://schemas.microsoft.com/office/drawing/2014/main" id="{8E2F438B-2397-4B34-ABA0-55B652468D75}"/>
              </a:ext>
            </a:extLst>
          </p:cNvPr>
          <p:cNvSpPr>
            <a:spLocks/>
          </p:cNvSpPr>
          <p:nvPr>
            <p:custDataLst>
              <p:tags r:id="rId379"/>
            </p:custDataLst>
          </p:nvPr>
        </p:nvSpPr>
        <p:spPr bwMode="auto">
          <a:xfrm>
            <a:off x="6748696" y="1724297"/>
            <a:ext cx="148192" cy="66264"/>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7" name="Freeform 549">
            <a:extLst>
              <a:ext uri="{FF2B5EF4-FFF2-40B4-BE49-F238E27FC236}">
                <a16:creationId xmlns:a16="http://schemas.microsoft.com/office/drawing/2014/main" id="{CF63BDD6-D7BD-4C55-87B0-EFD9C17FDB3A}"/>
              </a:ext>
            </a:extLst>
          </p:cNvPr>
          <p:cNvSpPr>
            <a:spLocks/>
          </p:cNvSpPr>
          <p:nvPr>
            <p:custDataLst>
              <p:tags r:id="rId380"/>
            </p:custDataLst>
          </p:nvPr>
        </p:nvSpPr>
        <p:spPr bwMode="auto">
          <a:xfrm>
            <a:off x="6944832" y="1705115"/>
            <a:ext cx="87172" cy="62776"/>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8" name="Freeform 550">
            <a:extLst>
              <a:ext uri="{FF2B5EF4-FFF2-40B4-BE49-F238E27FC236}">
                <a16:creationId xmlns:a16="http://schemas.microsoft.com/office/drawing/2014/main" id="{141E68DD-4B8A-4060-AE88-CA1AB70B3732}"/>
              </a:ext>
            </a:extLst>
          </p:cNvPr>
          <p:cNvSpPr>
            <a:spLocks/>
          </p:cNvSpPr>
          <p:nvPr>
            <p:custDataLst>
              <p:tags r:id="rId381"/>
            </p:custDataLst>
          </p:nvPr>
        </p:nvSpPr>
        <p:spPr bwMode="auto">
          <a:xfrm>
            <a:off x="6994957" y="1713833"/>
            <a:ext cx="178702" cy="62776"/>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51" name="Title 1">
            <a:extLst>
              <a:ext uri="{FF2B5EF4-FFF2-40B4-BE49-F238E27FC236}">
                <a16:creationId xmlns:a16="http://schemas.microsoft.com/office/drawing/2014/main" id="{4B270E51-A7D9-421B-A510-9063CC2A1695}"/>
              </a:ext>
            </a:extLst>
          </p:cNvPr>
          <p:cNvSpPr txBox="1">
            <a:spLocks/>
          </p:cNvSpPr>
          <p:nvPr/>
        </p:nvSpPr>
        <p:spPr>
          <a:xfrm>
            <a:off x="974458" y="603156"/>
            <a:ext cx="8695072" cy="826458"/>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The world’s religion(s)</a:t>
            </a:r>
          </a:p>
        </p:txBody>
      </p:sp>
      <p:sp>
        <p:nvSpPr>
          <p:cNvPr id="553" name="TextBox 552">
            <a:extLst>
              <a:ext uri="{FF2B5EF4-FFF2-40B4-BE49-F238E27FC236}">
                <a16:creationId xmlns:a16="http://schemas.microsoft.com/office/drawing/2014/main" id="{901C308E-7D69-4D44-A61C-D05A2436A4C0}"/>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10</a:t>
            </a:fld>
            <a:endParaRPr lang="en-GB" sz="32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696D-F069-4B83-B872-5DCA9C2075A4}"/>
              </a:ext>
            </a:extLst>
          </p:cNvPr>
          <p:cNvSpPr>
            <a:spLocks noGrp="1"/>
          </p:cNvSpPr>
          <p:nvPr>
            <p:ph type="title"/>
          </p:nvPr>
        </p:nvSpPr>
        <p:spPr>
          <a:xfrm>
            <a:off x="1091444" y="656692"/>
            <a:ext cx="10972800" cy="758348"/>
          </a:xfrm>
        </p:spPr>
        <p:txBody>
          <a:bodyPr>
            <a:normAutofit fontScale="90000"/>
          </a:bodyPr>
          <a:lstStyle/>
          <a:p>
            <a:r>
              <a:rPr lang="en-GB" dirty="0"/>
              <a:t>Abraham</a:t>
            </a:r>
          </a:p>
        </p:txBody>
      </p:sp>
      <p:sp>
        <p:nvSpPr>
          <p:cNvPr id="3" name="Content Placeholder 2">
            <a:extLst>
              <a:ext uri="{FF2B5EF4-FFF2-40B4-BE49-F238E27FC236}">
                <a16:creationId xmlns:a16="http://schemas.microsoft.com/office/drawing/2014/main" id="{A0AFE6EB-2B68-44DD-B955-386DEDCA54CF}"/>
              </a:ext>
            </a:extLst>
          </p:cNvPr>
          <p:cNvSpPr>
            <a:spLocks noGrp="1"/>
          </p:cNvSpPr>
          <p:nvPr>
            <p:ph idx="1"/>
          </p:nvPr>
        </p:nvSpPr>
        <p:spPr>
          <a:xfrm>
            <a:off x="1091444" y="1409554"/>
            <a:ext cx="10009112" cy="4389120"/>
          </a:xfrm>
        </p:spPr>
        <p:txBody>
          <a:bodyPr>
            <a:normAutofit/>
          </a:bodyPr>
          <a:lstStyle/>
          <a:p>
            <a:pPr marL="0" indent="0">
              <a:buNone/>
            </a:pPr>
            <a:r>
              <a:rPr lang="en-GB" dirty="0"/>
              <a:t>Now the Lord said to Abram, Go out from your country and from your family and from your father's house, into the land to which I will be your guide: And I will make of you a great nation, blessing you and making your name great; and you will be a blessing:</a:t>
            </a:r>
          </a:p>
          <a:p>
            <a:pPr marL="0" indent="0">
              <a:buNone/>
            </a:pPr>
            <a:endParaRPr lang="en-GB" dirty="0"/>
          </a:p>
          <a:p>
            <a:pPr marL="0" indent="0">
              <a:buNone/>
            </a:pPr>
            <a:r>
              <a:rPr lang="en-GB" dirty="0"/>
              <a:t>To them who are good to you will I give blessing, and on him who does you wrong will I put my curse: and you will become a name of blessing to all the families of the earth. So Abram went as the Lord had said to him, and Lot went with him: Abram was seventy-five years old when he went away from Haran.</a:t>
            </a:r>
          </a:p>
        </p:txBody>
      </p:sp>
      <p:sp>
        <p:nvSpPr>
          <p:cNvPr id="4" name="TextBox 3">
            <a:extLst>
              <a:ext uri="{FF2B5EF4-FFF2-40B4-BE49-F238E27FC236}">
                <a16:creationId xmlns:a16="http://schemas.microsoft.com/office/drawing/2014/main" id="{1D1A75AA-8B4A-4A75-80AD-C72139AE4F7F}"/>
              </a:ext>
            </a:extLst>
          </p:cNvPr>
          <p:cNvSpPr txBox="1"/>
          <p:nvPr/>
        </p:nvSpPr>
        <p:spPr>
          <a:xfrm>
            <a:off x="5411924" y="5537064"/>
            <a:ext cx="5806872" cy="523220"/>
          </a:xfrm>
          <a:prstGeom prst="rect">
            <a:avLst/>
          </a:prstGeom>
          <a:noFill/>
        </p:spPr>
        <p:txBody>
          <a:bodyPr wrap="square" rtlCol="0">
            <a:spAutoFit/>
          </a:bodyPr>
          <a:lstStyle/>
          <a:p>
            <a:pPr algn="r"/>
            <a:r>
              <a:rPr lang="en-GB" sz="2800" dirty="0">
                <a:solidFill>
                  <a:srgbClr val="FF0000"/>
                </a:solidFill>
              </a:rPr>
              <a:t>Genesis 12:1-4 Basic English Bible</a:t>
            </a:r>
          </a:p>
        </p:txBody>
      </p:sp>
      <p:sp>
        <p:nvSpPr>
          <p:cNvPr id="6" name="TextBox 5">
            <a:extLst>
              <a:ext uri="{FF2B5EF4-FFF2-40B4-BE49-F238E27FC236}">
                <a16:creationId xmlns:a16="http://schemas.microsoft.com/office/drawing/2014/main" id="{925ABEB4-45E4-4890-A39B-404ABDC78EA3}"/>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11</a:t>
            </a:fld>
            <a:endParaRPr lang="en-GB" sz="3200" dirty="0">
              <a:solidFill>
                <a:srgbClr val="FF0000"/>
              </a:solidFill>
            </a:endParaRPr>
          </a:p>
        </p:txBody>
      </p:sp>
    </p:spTree>
    <p:extLst>
      <p:ext uri="{BB962C8B-B14F-4D97-AF65-F5344CB8AC3E}">
        <p14:creationId xmlns:p14="http://schemas.microsoft.com/office/powerpoint/2010/main" val="220613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2DD96B-E6C6-4C36-984E-42FE5BE8C3F2}"/>
              </a:ext>
            </a:extLst>
          </p:cNvPr>
          <p:cNvSpPr txBox="1"/>
          <p:nvPr/>
        </p:nvSpPr>
        <p:spPr>
          <a:xfrm>
            <a:off x="3287688" y="888554"/>
            <a:ext cx="3384376" cy="830997"/>
          </a:xfrm>
          <a:prstGeom prst="rect">
            <a:avLst/>
          </a:prstGeom>
          <a:noFill/>
          <a:ln w="76200">
            <a:solidFill>
              <a:srgbClr val="00B0F0"/>
            </a:solidFill>
          </a:ln>
        </p:spPr>
        <p:txBody>
          <a:bodyPr wrap="square" rtlCol="0">
            <a:spAutoFit/>
          </a:bodyPr>
          <a:lstStyle/>
          <a:p>
            <a:pPr algn="ctr"/>
            <a:r>
              <a:rPr lang="en-GB" sz="4800" dirty="0"/>
              <a:t>Judaism</a:t>
            </a:r>
          </a:p>
        </p:txBody>
      </p:sp>
      <p:sp>
        <p:nvSpPr>
          <p:cNvPr id="4" name="TextBox 3">
            <a:extLst>
              <a:ext uri="{FF2B5EF4-FFF2-40B4-BE49-F238E27FC236}">
                <a16:creationId xmlns:a16="http://schemas.microsoft.com/office/drawing/2014/main" id="{60838CB4-F87E-4CFE-B282-F967567FE299}"/>
              </a:ext>
            </a:extLst>
          </p:cNvPr>
          <p:cNvSpPr txBox="1"/>
          <p:nvPr/>
        </p:nvSpPr>
        <p:spPr>
          <a:xfrm>
            <a:off x="6924092" y="4869160"/>
            <a:ext cx="3384376" cy="830997"/>
          </a:xfrm>
          <a:prstGeom prst="rect">
            <a:avLst/>
          </a:prstGeom>
          <a:noFill/>
          <a:ln w="76200">
            <a:solidFill>
              <a:srgbClr val="00B050"/>
            </a:solidFill>
          </a:ln>
        </p:spPr>
        <p:txBody>
          <a:bodyPr wrap="square" rtlCol="0">
            <a:spAutoFit/>
          </a:bodyPr>
          <a:lstStyle/>
          <a:p>
            <a:pPr algn="ctr"/>
            <a:r>
              <a:rPr lang="en-GB" sz="4800" dirty="0"/>
              <a:t>Islam</a:t>
            </a:r>
          </a:p>
        </p:txBody>
      </p:sp>
      <p:sp>
        <p:nvSpPr>
          <p:cNvPr id="5" name="TextBox 4">
            <a:extLst>
              <a:ext uri="{FF2B5EF4-FFF2-40B4-BE49-F238E27FC236}">
                <a16:creationId xmlns:a16="http://schemas.microsoft.com/office/drawing/2014/main" id="{E45B04E9-498A-4410-9E0B-20B72A0A6B06}"/>
              </a:ext>
            </a:extLst>
          </p:cNvPr>
          <p:cNvSpPr txBox="1"/>
          <p:nvPr/>
        </p:nvSpPr>
        <p:spPr>
          <a:xfrm>
            <a:off x="1194544" y="2967507"/>
            <a:ext cx="3384376" cy="830997"/>
          </a:xfrm>
          <a:prstGeom prst="rect">
            <a:avLst/>
          </a:prstGeom>
          <a:noFill/>
          <a:ln w="76200">
            <a:solidFill>
              <a:srgbClr val="FF0000"/>
            </a:solidFill>
          </a:ln>
        </p:spPr>
        <p:txBody>
          <a:bodyPr wrap="square" rtlCol="0">
            <a:spAutoFit/>
          </a:bodyPr>
          <a:lstStyle/>
          <a:p>
            <a:pPr algn="ctr"/>
            <a:r>
              <a:rPr lang="en-GB" sz="4800" dirty="0"/>
              <a:t>Christianity</a:t>
            </a:r>
          </a:p>
        </p:txBody>
      </p:sp>
      <p:cxnSp>
        <p:nvCxnSpPr>
          <p:cNvPr id="16" name="Straight Arrow Connector 15">
            <a:extLst>
              <a:ext uri="{FF2B5EF4-FFF2-40B4-BE49-F238E27FC236}">
                <a16:creationId xmlns:a16="http://schemas.microsoft.com/office/drawing/2014/main" id="{F077AD15-808A-4359-839D-41B2A2412940}"/>
              </a:ext>
            </a:extLst>
          </p:cNvPr>
          <p:cNvCxnSpPr>
            <a:cxnSpLocks/>
          </p:cNvCxnSpPr>
          <p:nvPr/>
        </p:nvCxnSpPr>
        <p:spPr>
          <a:xfrm flipH="1">
            <a:off x="2567608" y="1703884"/>
            <a:ext cx="720080" cy="1263623"/>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95813C-EFA0-4943-B8AC-5F04C7559268}"/>
              </a:ext>
            </a:extLst>
          </p:cNvPr>
          <p:cNvCxnSpPr>
            <a:cxnSpLocks/>
          </p:cNvCxnSpPr>
          <p:nvPr/>
        </p:nvCxnSpPr>
        <p:spPr>
          <a:xfrm>
            <a:off x="6672064" y="1808820"/>
            <a:ext cx="1404156" cy="3060340"/>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5C86AE3-77EB-4D74-A54C-4EAAE01FD133}"/>
              </a:ext>
            </a:extLst>
          </p:cNvPr>
          <p:cNvCxnSpPr>
            <a:cxnSpLocks/>
          </p:cNvCxnSpPr>
          <p:nvPr/>
        </p:nvCxnSpPr>
        <p:spPr>
          <a:xfrm>
            <a:off x="4578920" y="3798504"/>
            <a:ext cx="2400646" cy="1024815"/>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103DA2-9D0F-47A4-9249-BDF5AA3BFB1B}"/>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12</a:t>
            </a:fld>
            <a:endParaRPr lang="en-GB" sz="3200" dirty="0">
              <a:solidFill>
                <a:srgbClr val="FF0000"/>
              </a:solidFill>
            </a:endParaRPr>
          </a:p>
        </p:txBody>
      </p:sp>
    </p:spTree>
    <p:extLst>
      <p:ext uri="{BB962C8B-B14F-4D97-AF65-F5344CB8AC3E}">
        <p14:creationId xmlns:p14="http://schemas.microsoft.com/office/powerpoint/2010/main" val="208292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A553-EF13-4458-8092-9C8BC67D6980}"/>
              </a:ext>
            </a:extLst>
          </p:cNvPr>
          <p:cNvSpPr>
            <a:spLocks noGrp="1"/>
          </p:cNvSpPr>
          <p:nvPr>
            <p:ph type="title"/>
          </p:nvPr>
        </p:nvSpPr>
        <p:spPr/>
        <p:txBody>
          <a:bodyPr/>
          <a:lstStyle/>
          <a:p>
            <a:r>
              <a:rPr lang="en-GB" dirty="0"/>
              <a:t>The region around 600 AD</a:t>
            </a:r>
          </a:p>
        </p:txBody>
      </p:sp>
      <p:grpSp>
        <p:nvGrpSpPr>
          <p:cNvPr id="9" name="Group 8">
            <a:extLst>
              <a:ext uri="{FF2B5EF4-FFF2-40B4-BE49-F238E27FC236}">
                <a16:creationId xmlns:a16="http://schemas.microsoft.com/office/drawing/2014/main" id="{19535377-BB80-48CC-AE55-53C4830CE079}"/>
              </a:ext>
            </a:extLst>
          </p:cNvPr>
          <p:cNvGrpSpPr/>
          <p:nvPr/>
        </p:nvGrpSpPr>
        <p:grpSpPr>
          <a:xfrm>
            <a:off x="3503696" y="2152108"/>
            <a:ext cx="3312367" cy="3348372"/>
            <a:chOff x="3611724" y="2168860"/>
            <a:chExt cx="3312367" cy="3348372"/>
          </a:xfrm>
        </p:grpSpPr>
        <p:sp>
          <p:nvSpPr>
            <p:cNvPr id="20" name="Freeform 1331">
              <a:extLst>
                <a:ext uri="{FF2B5EF4-FFF2-40B4-BE49-F238E27FC236}">
                  <a16:creationId xmlns:a16="http://schemas.microsoft.com/office/drawing/2014/main" id="{4EF66558-CD6B-4D20-B43C-D64C07025145}"/>
                </a:ext>
              </a:extLst>
            </p:cNvPr>
            <p:cNvSpPr>
              <a:spLocks/>
            </p:cNvSpPr>
            <p:nvPr/>
          </p:nvSpPr>
          <p:spPr bwMode="auto">
            <a:xfrm>
              <a:off x="4779151" y="3013903"/>
              <a:ext cx="1731592" cy="1208503"/>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2">
                <a:lumMod val="75000"/>
              </a:schemeClr>
            </a:solidFill>
            <a:ln w="9525">
              <a:solidFill>
                <a:schemeClr val="bg1"/>
              </a:solidFill>
              <a:round/>
              <a:headEnd/>
              <a:tailEnd/>
            </a:ln>
          </p:spPr>
          <p:txBody>
            <a:bodyPr/>
            <a:lstStyle/>
            <a:p>
              <a:endParaRPr lang="en-GB" dirty="0"/>
            </a:p>
          </p:txBody>
        </p:sp>
        <p:sp>
          <p:nvSpPr>
            <p:cNvPr id="21" name="Freeform 1330">
              <a:extLst>
                <a:ext uri="{FF2B5EF4-FFF2-40B4-BE49-F238E27FC236}">
                  <a16:creationId xmlns:a16="http://schemas.microsoft.com/office/drawing/2014/main" id="{D97DC3FB-7A6D-44CD-97A2-6E396286EABA}"/>
                </a:ext>
              </a:extLst>
            </p:cNvPr>
            <p:cNvSpPr>
              <a:spLocks/>
            </p:cNvSpPr>
            <p:nvPr/>
          </p:nvSpPr>
          <p:spPr bwMode="auto">
            <a:xfrm>
              <a:off x="5438273" y="4040676"/>
              <a:ext cx="932827" cy="472497"/>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2">
                <a:lumMod val="75000"/>
              </a:schemeClr>
            </a:solidFill>
            <a:ln w="9525">
              <a:solidFill>
                <a:schemeClr val="bg1"/>
              </a:solidFill>
              <a:round/>
              <a:headEnd/>
              <a:tailEnd/>
            </a:ln>
          </p:spPr>
          <p:txBody>
            <a:bodyPr/>
            <a:lstStyle/>
            <a:p>
              <a:endParaRPr lang="en-GB"/>
            </a:p>
          </p:txBody>
        </p:sp>
        <p:sp>
          <p:nvSpPr>
            <p:cNvPr id="22" name="Freeform 1329">
              <a:extLst>
                <a:ext uri="{FF2B5EF4-FFF2-40B4-BE49-F238E27FC236}">
                  <a16:creationId xmlns:a16="http://schemas.microsoft.com/office/drawing/2014/main" id="{5C523CA3-32B1-4414-8B17-DD2F382917D3}"/>
                </a:ext>
              </a:extLst>
            </p:cNvPr>
            <p:cNvSpPr>
              <a:spLocks/>
            </p:cNvSpPr>
            <p:nvPr/>
          </p:nvSpPr>
          <p:spPr bwMode="auto">
            <a:xfrm>
              <a:off x="6264969" y="3640871"/>
              <a:ext cx="659122" cy="622426"/>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2">
                <a:lumMod val="75000"/>
              </a:schemeClr>
            </a:solidFill>
            <a:ln w="9525">
              <a:solidFill>
                <a:schemeClr val="bg1"/>
              </a:solidFill>
              <a:round/>
              <a:headEnd/>
              <a:tailEnd/>
            </a:ln>
          </p:spPr>
          <p:txBody>
            <a:bodyPr/>
            <a:lstStyle/>
            <a:p>
              <a:endParaRPr lang="en-GB"/>
            </a:p>
          </p:txBody>
        </p:sp>
        <p:sp>
          <p:nvSpPr>
            <p:cNvPr id="23" name="Freeform 1327">
              <a:extLst>
                <a:ext uri="{FF2B5EF4-FFF2-40B4-BE49-F238E27FC236}">
                  <a16:creationId xmlns:a16="http://schemas.microsoft.com/office/drawing/2014/main" id="{3D072425-05F2-437A-AF0A-05E63E17A483}"/>
                </a:ext>
              </a:extLst>
            </p:cNvPr>
            <p:cNvSpPr>
              <a:spLocks/>
            </p:cNvSpPr>
            <p:nvPr/>
          </p:nvSpPr>
          <p:spPr bwMode="auto">
            <a:xfrm>
              <a:off x="4667993" y="2919659"/>
              <a:ext cx="446863" cy="33165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2">
                <a:lumMod val="75000"/>
              </a:schemeClr>
            </a:solidFill>
            <a:ln w="9525">
              <a:solidFill>
                <a:schemeClr val="bg1"/>
              </a:solidFill>
              <a:round/>
              <a:headEnd/>
              <a:tailEnd/>
            </a:ln>
          </p:spPr>
          <p:txBody>
            <a:bodyPr/>
            <a:lstStyle/>
            <a:p>
              <a:endParaRPr lang="en-GB" dirty="0"/>
            </a:p>
          </p:txBody>
        </p:sp>
        <p:sp>
          <p:nvSpPr>
            <p:cNvPr id="24" name="Freeform 1328">
              <a:extLst>
                <a:ext uri="{FF2B5EF4-FFF2-40B4-BE49-F238E27FC236}">
                  <a16:creationId xmlns:a16="http://schemas.microsoft.com/office/drawing/2014/main" id="{82B55C87-CEDE-4234-9803-C6A2E1B079A2}"/>
                </a:ext>
              </a:extLst>
            </p:cNvPr>
            <p:cNvSpPr>
              <a:spLocks/>
            </p:cNvSpPr>
            <p:nvPr/>
          </p:nvSpPr>
          <p:spPr bwMode="auto">
            <a:xfrm>
              <a:off x="6203527" y="3554551"/>
              <a:ext cx="418932" cy="222618"/>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2">
                <a:lumMod val="75000"/>
              </a:schemeClr>
            </a:solidFill>
            <a:ln w="9525">
              <a:solidFill>
                <a:schemeClr val="bg1"/>
              </a:solidFill>
              <a:round/>
              <a:headEnd/>
              <a:tailEnd/>
            </a:ln>
          </p:spPr>
          <p:txBody>
            <a:bodyPr/>
            <a:lstStyle/>
            <a:p>
              <a:endParaRPr lang="en-GB" dirty="0"/>
            </a:p>
          </p:txBody>
        </p:sp>
        <p:sp>
          <p:nvSpPr>
            <p:cNvPr id="25" name="Freeform 1333">
              <a:extLst>
                <a:ext uri="{FF2B5EF4-FFF2-40B4-BE49-F238E27FC236}">
                  <a16:creationId xmlns:a16="http://schemas.microsoft.com/office/drawing/2014/main" id="{FE466CBF-481E-4F68-8B05-B942157450EC}"/>
                </a:ext>
              </a:extLst>
            </p:cNvPr>
            <p:cNvSpPr>
              <a:spLocks/>
            </p:cNvSpPr>
            <p:nvPr/>
          </p:nvSpPr>
          <p:spPr bwMode="auto">
            <a:xfrm>
              <a:off x="5075199" y="2568665"/>
              <a:ext cx="876966" cy="717832"/>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2">
                <a:lumMod val="75000"/>
              </a:schemeClr>
            </a:solidFill>
            <a:ln w="9525">
              <a:solidFill>
                <a:schemeClr val="bg1"/>
              </a:solidFill>
              <a:round/>
              <a:headEnd/>
              <a:tailEnd/>
            </a:ln>
          </p:spPr>
          <p:txBody>
            <a:bodyPr/>
            <a:lstStyle/>
            <a:p>
              <a:endParaRPr lang="en-GB"/>
            </a:p>
          </p:txBody>
        </p:sp>
        <p:sp>
          <p:nvSpPr>
            <p:cNvPr id="26" name="Freeform 1325">
              <a:extLst>
                <a:ext uri="{FF2B5EF4-FFF2-40B4-BE49-F238E27FC236}">
                  <a16:creationId xmlns:a16="http://schemas.microsoft.com/office/drawing/2014/main" id="{0F42E9F8-5C75-410D-94BB-A3210C304EB2}"/>
                </a:ext>
              </a:extLst>
            </p:cNvPr>
            <p:cNvSpPr>
              <a:spLocks/>
            </p:cNvSpPr>
            <p:nvPr/>
          </p:nvSpPr>
          <p:spPr bwMode="auto">
            <a:xfrm>
              <a:off x="4740052" y="2595925"/>
              <a:ext cx="636779" cy="41797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2">
                <a:lumMod val="75000"/>
              </a:schemeClr>
            </a:solidFill>
            <a:ln w="9525">
              <a:solidFill>
                <a:schemeClr val="bg1"/>
              </a:solidFill>
              <a:round/>
              <a:headEnd/>
              <a:tailEnd/>
            </a:ln>
          </p:spPr>
          <p:txBody>
            <a:bodyPr/>
            <a:lstStyle/>
            <a:p>
              <a:endParaRPr lang="en-GB"/>
            </a:p>
          </p:txBody>
        </p:sp>
        <p:sp>
          <p:nvSpPr>
            <p:cNvPr id="27" name="Freeform 1324">
              <a:extLst>
                <a:ext uri="{FF2B5EF4-FFF2-40B4-BE49-F238E27FC236}">
                  <a16:creationId xmlns:a16="http://schemas.microsoft.com/office/drawing/2014/main" id="{36A5DE66-1A43-43DB-9064-B47EA1174754}"/>
                </a:ext>
              </a:extLst>
            </p:cNvPr>
            <p:cNvSpPr>
              <a:spLocks/>
            </p:cNvSpPr>
            <p:nvPr/>
          </p:nvSpPr>
          <p:spPr bwMode="auto">
            <a:xfrm>
              <a:off x="3969214" y="2168860"/>
              <a:ext cx="1631048" cy="513388"/>
            </a:xfrm>
            <a:custGeom>
              <a:avLst/>
              <a:gdLst>
                <a:gd name="T0" fmla="*/ 34 w 59"/>
                <a:gd name="T1" fmla="*/ 20 h 23"/>
                <a:gd name="T2" fmla="*/ 36 w 59"/>
                <a:gd name="T3" fmla="*/ 21 h 23"/>
                <a:gd name="T4" fmla="*/ 47 w 59"/>
                <a:gd name="T5" fmla="*/ 20 h 23"/>
                <a:gd name="T6" fmla="*/ 52 w 59"/>
                <a:gd name="T7" fmla="*/ 19 h 23"/>
                <a:gd name="T8" fmla="*/ 57 w 59"/>
                <a:gd name="T9" fmla="*/ 18 h 23"/>
                <a:gd name="T10" fmla="*/ 59 w 59"/>
                <a:gd name="T11" fmla="*/ 19 h 23"/>
                <a:gd name="T12" fmla="*/ 58 w 59"/>
                <a:gd name="T13" fmla="*/ 16 h 23"/>
                <a:gd name="T14" fmla="*/ 58 w 59"/>
                <a:gd name="T15" fmla="*/ 9 h 23"/>
                <a:gd name="T16" fmla="*/ 59 w 59"/>
                <a:gd name="T17" fmla="*/ 8 h 23"/>
                <a:gd name="T18" fmla="*/ 55 w 59"/>
                <a:gd name="T19" fmla="*/ 3 h 23"/>
                <a:gd name="T20" fmla="*/ 53 w 59"/>
                <a:gd name="T21" fmla="*/ 1 h 23"/>
                <a:gd name="T22" fmla="*/ 50 w 59"/>
                <a:gd name="T23" fmla="*/ 1 h 23"/>
                <a:gd name="T24" fmla="*/ 49 w 59"/>
                <a:gd name="T25" fmla="*/ 0 h 23"/>
                <a:gd name="T26" fmla="*/ 49 w 59"/>
                <a:gd name="T27" fmla="*/ 0 h 23"/>
                <a:gd name="T28" fmla="*/ 45 w 59"/>
                <a:gd name="T29" fmla="*/ 3 h 23"/>
                <a:gd name="T30" fmla="*/ 40 w 59"/>
                <a:gd name="T31" fmla="*/ 3 h 23"/>
                <a:gd name="T32" fmla="*/ 39 w 59"/>
                <a:gd name="T33" fmla="*/ 3 h 23"/>
                <a:gd name="T34" fmla="*/ 39 w 59"/>
                <a:gd name="T35" fmla="*/ 3 h 23"/>
                <a:gd name="T36" fmla="*/ 35 w 59"/>
                <a:gd name="T37" fmla="*/ 1 h 23"/>
                <a:gd name="T38" fmla="*/ 32 w 59"/>
                <a:gd name="T39" fmla="*/ 0 h 23"/>
                <a:gd name="T40" fmla="*/ 24 w 59"/>
                <a:gd name="T41" fmla="*/ 0 h 23"/>
                <a:gd name="T42" fmla="*/ 22 w 59"/>
                <a:gd name="T43" fmla="*/ 0 h 23"/>
                <a:gd name="T44" fmla="*/ 19 w 59"/>
                <a:gd name="T45" fmla="*/ 1 h 23"/>
                <a:gd name="T46" fmla="*/ 17 w 59"/>
                <a:gd name="T47" fmla="*/ 3 h 23"/>
                <a:gd name="T48" fmla="*/ 12 w 59"/>
                <a:gd name="T49" fmla="*/ 4 h 23"/>
                <a:gd name="T50" fmla="*/ 11 w 59"/>
                <a:gd name="T51" fmla="*/ 3 h 23"/>
                <a:gd name="T52" fmla="*/ 10 w 59"/>
                <a:gd name="T53" fmla="*/ 3 h 23"/>
                <a:gd name="T54" fmla="*/ 8 w 59"/>
                <a:gd name="T55" fmla="*/ 6 h 23"/>
                <a:gd name="T56" fmla="*/ 4 w 59"/>
                <a:gd name="T57" fmla="*/ 6 h 23"/>
                <a:gd name="T58" fmla="*/ 0 w 59"/>
                <a:gd name="T59" fmla="*/ 9 h 23"/>
                <a:gd name="T60" fmla="*/ 2 w 59"/>
                <a:gd name="T61" fmla="*/ 12 h 23"/>
                <a:gd name="T62" fmla="*/ 4 w 59"/>
                <a:gd name="T63" fmla="*/ 17 h 23"/>
                <a:gd name="T64" fmla="*/ 6 w 59"/>
                <a:gd name="T65" fmla="*/ 20 h 23"/>
                <a:gd name="T66" fmla="*/ 15 w 59"/>
                <a:gd name="T67" fmla="*/ 21 h 23"/>
                <a:gd name="T68" fmla="*/ 16 w 59"/>
                <a:gd name="T69" fmla="*/ 21 h 23"/>
                <a:gd name="T70" fmla="*/ 23 w 59"/>
                <a:gd name="T71" fmla="*/ 23 h 23"/>
                <a:gd name="T72" fmla="*/ 27 w 59"/>
                <a:gd name="T73" fmla="*/ 21 h 23"/>
                <a:gd name="T74" fmla="*/ 31 w 59"/>
                <a:gd name="T75" fmla="*/ 23 h 23"/>
                <a:gd name="T76" fmla="*/ 31 w 59"/>
                <a:gd name="T77" fmla="*/ 23 h 23"/>
                <a:gd name="T78" fmla="*/ 31 w 59"/>
                <a:gd name="T79" fmla="*/ 23 h 23"/>
                <a:gd name="T80" fmla="*/ 34 w 59"/>
                <a:gd name="T81" fmla="*/ 20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chemeClr val="bg2">
                <a:lumMod val="75000"/>
              </a:schemeClr>
            </a:solidFill>
            <a:ln w="9525">
              <a:solidFill>
                <a:schemeClr val="bg1"/>
              </a:solidFill>
              <a:round/>
              <a:headEnd/>
              <a:tailEnd/>
            </a:ln>
          </p:spPr>
          <p:txBody>
            <a:bodyPr/>
            <a:lstStyle/>
            <a:p>
              <a:endParaRPr lang="en-GB"/>
            </a:p>
          </p:txBody>
        </p:sp>
        <p:sp>
          <p:nvSpPr>
            <p:cNvPr id="28" name="Freeform 1346">
              <a:extLst>
                <a:ext uri="{FF2B5EF4-FFF2-40B4-BE49-F238E27FC236}">
                  <a16:creationId xmlns:a16="http://schemas.microsoft.com/office/drawing/2014/main" id="{FE0931F3-C319-4CE6-9AE4-032B0A3826FA}"/>
                </a:ext>
              </a:extLst>
            </p:cNvPr>
            <p:cNvSpPr>
              <a:spLocks/>
            </p:cNvSpPr>
            <p:nvPr/>
          </p:nvSpPr>
          <p:spPr bwMode="auto">
            <a:xfrm>
              <a:off x="3829568" y="3063880"/>
              <a:ext cx="994269" cy="781438"/>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2">
                <a:lumMod val="75000"/>
              </a:schemeClr>
            </a:solidFill>
            <a:ln w="9525">
              <a:solidFill>
                <a:schemeClr val="bg1"/>
              </a:solidFill>
              <a:round/>
              <a:headEnd/>
              <a:tailEnd/>
            </a:ln>
          </p:spPr>
          <p:txBody>
            <a:bodyPr/>
            <a:lstStyle/>
            <a:p>
              <a:endParaRPr lang="en-GB"/>
            </a:p>
          </p:txBody>
        </p:sp>
        <p:sp>
          <p:nvSpPr>
            <p:cNvPr id="29" name="Freeform 1418">
              <a:extLst>
                <a:ext uri="{FF2B5EF4-FFF2-40B4-BE49-F238E27FC236}">
                  <a16:creationId xmlns:a16="http://schemas.microsoft.com/office/drawing/2014/main" id="{9A36B8D9-DCDF-40AA-8B66-1F8278CA7C9F}"/>
                </a:ext>
              </a:extLst>
            </p:cNvPr>
            <p:cNvSpPr>
              <a:spLocks/>
            </p:cNvSpPr>
            <p:nvPr/>
          </p:nvSpPr>
          <p:spPr bwMode="auto">
            <a:xfrm>
              <a:off x="4572479" y="4131541"/>
              <a:ext cx="1301485" cy="1013145"/>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2">
                <a:lumMod val="75000"/>
              </a:schemeClr>
            </a:solidFill>
            <a:ln w="9525">
              <a:solidFill>
                <a:schemeClr val="bg1"/>
              </a:solidFill>
              <a:round/>
              <a:headEnd/>
              <a:tailEnd/>
            </a:ln>
          </p:spPr>
          <p:txBody>
            <a:bodyPr/>
            <a:lstStyle/>
            <a:p>
              <a:endParaRPr lang="en-GB"/>
            </a:p>
          </p:txBody>
        </p:sp>
        <p:sp>
          <p:nvSpPr>
            <p:cNvPr id="30" name="Freeform 1352">
              <a:extLst>
                <a:ext uri="{FF2B5EF4-FFF2-40B4-BE49-F238E27FC236}">
                  <a16:creationId xmlns:a16="http://schemas.microsoft.com/office/drawing/2014/main" id="{5651E7AB-E033-43E1-971D-58894C294A3A}"/>
                </a:ext>
              </a:extLst>
            </p:cNvPr>
            <p:cNvSpPr>
              <a:spLocks/>
            </p:cNvSpPr>
            <p:nvPr/>
          </p:nvSpPr>
          <p:spPr bwMode="auto">
            <a:xfrm>
              <a:off x="3611724" y="3736280"/>
              <a:ext cx="1429960" cy="1426579"/>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2">
                <a:lumMod val="75000"/>
              </a:schemeClr>
            </a:solidFill>
            <a:ln w="9525">
              <a:solidFill>
                <a:schemeClr val="bg1"/>
              </a:solidFill>
              <a:round/>
              <a:headEnd/>
              <a:tailEnd/>
            </a:ln>
          </p:spPr>
          <p:txBody>
            <a:bodyPr/>
            <a:lstStyle/>
            <a:p>
              <a:endParaRPr lang="en-GB"/>
            </a:p>
          </p:txBody>
        </p:sp>
        <p:sp>
          <p:nvSpPr>
            <p:cNvPr id="31" name="Freeform 1407">
              <a:extLst>
                <a:ext uri="{FF2B5EF4-FFF2-40B4-BE49-F238E27FC236}">
                  <a16:creationId xmlns:a16="http://schemas.microsoft.com/office/drawing/2014/main" id="{B7D5C755-9376-48E6-A90F-CC479B0B245C}"/>
                </a:ext>
              </a:extLst>
            </p:cNvPr>
            <p:cNvSpPr>
              <a:spLocks/>
            </p:cNvSpPr>
            <p:nvPr/>
          </p:nvSpPr>
          <p:spPr bwMode="auto">
            <a:xfrm>
              <a:off x="5298630" y="4608583"/>
              <a:ext cx="826696" cy="908649"/>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2">
                <a:lumMod val="75000"/>
              </a:schemeClr>
            </a:solidFill>
            <a:ln w="9525">
              <a:solidFill>
                <a:schemeClr val="bg1"/>
              </a:solidFill>
              <a:round/>
              <a:headEnd/>
              <a:tailEnd/>
            </a:ln>
          </p:spPr>
          <p:txBody>
            <a:bodyPr/>
            <a:lstStyle/>
            <a:p>
              <a:endParaRPr lang="en-GB" dirty="0"/>
            </a:p>
          </p:txBody>
        </p:sp>
      </p:grpSp>
      <p:sp>
        <p:nvSpPr>
          <p:cNvPr id="33" name="TextBox 32">
            <a:extLst>
              <a:ext uri="{FF2B5EF4-FFF2-40B4-BE49-F238E27FC236}">
                <a16:creationId xmlns:a16="http://schemas.microsoft.com/office/drawing/2014/main" id="{B22F485A-D3A4-4966-A88F-95099BE1EEE8}"/>
              </a:ext>
            </a:extLst>
          </p:cNvPr>
          <p:cNvSpPr txBox="1"/>
          <p:nvPr/>
        </p:nvSpPr>
        <p:spPr>
          <a:xfrm>
            <a:off x="695400" y="2419739"/>
            <a:ext cx="2108418" cy="584775"/>
          </a:xfrm>
          <a:prstGeom prst="rect">
            <a:avLst/>
          </a:prstGeom>
          <a:noFill/>
        </p:spPr>
        <p:txBody>
          <a:bodyPr wrap="square" rtlCol="0">
            <a:spAutoFit/>
          </a:bodyPr>
          <a:lstStyle/>
          <a:p>
            <a:r>
              <a:rPr lang="en-GB" sz="3200" dirty="0"/>
              <a:t>Jerusalem</a:t>
            </a:r>
          </a:p>
        </p:txBody>
      </p:sp>
      <p:cxnSp>
        <p:nvCxnSpPr>
          <p:cNvPr id="35" name="Straight Arrow Connector 34">
            <a:extLst>
              <a:ext uri="{FF2B5EF4-FFF2-40B4-BE49-F238E27FC236}">
                <a16:creationId xmlns:a16="http://schemas.microsoft.com/office/drawing/2014/main" id="{DAFD252F-BDF5-43E4-A227-F25FFBF01D35}"/>
              </a:ext>
            </a:extLst>
          </p:cNvPr>
          <p:cNvCxnSpPr>
            <a:cxnSpLocks/>
          </p:cNvCxnSpPr>
          <p:nvPr/>
        </p:nvCxnSpPr>
        <p:spPr>
          <a:xfrm>
            <a:off x="2803818" y="2800271"/>
            <a:ext cx="1931902" cy="192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C8F28EA-838C-4098-929E-2464F6F48CD4}"/>
              </a:ext>
            </a:extLst>
          </p:cNvPr>
          <p:cNvSpPr txBox="1"/>
          <p:nvPr/>
        </p:nvSpPr>
        <p:spPr>
          <a:xfrm>
            <a:off x="8040216" y="2993914"/>
            <a:ext cx="3276364" cy="1077218"/>
          </a:xfrm>
          <a:prstGeom prst="rect">
            <a:avLst/>
          </a:prstGeom>
          <a:noFill/>
        </p:spPr>
        <p:txBody>
          <a:bodyPr wrap="square" rtlCol="0">
            <a:spAutoFit/>
          </a:bodyPr>
          <a:lstStyle/>
          <a:p>
            <a:r>
              <a:rPr lang="en-GB" sz="3200" dirty="0">
                <a:solidFill>
                  <a:srgbClr val="00B050"/>
                </a:solidFill>
              </a:rPr>
              <a:t>Mecca and Medina</a:t>
            </a:r>
          </a:p>
        </p:txBody>
      </p:sp>
      <p:cxnSp>
        <p:nvCxnSpPr>
          <p:cNvPr id="38" name="Straight Arrow Connector 37">
            <a:extLst>
              <a:ext uri="{FF2B5EF4-FFF2-40B4-BE49-F238E27FC236}">
                <a16:creationId xmlns:a16="http://schemas.microsoft.com/office/drawing/2014/main" id="{2F767129-3235-4103-9BEB-A7ECB6321851}"/>
              </a:ext>
            </a:extLst>
          </p:cNvPr>
          <p:cNvCxnSpPr>
            <a:stCxn id="36" idx="1"/>
          </p:cNvCxnSpPr>
          <p:nvPr/>
        </p:nvCxnSpPr>
        <p:spPr>
          <a:xfrm flipH="1">
            <a:off x="5103126" y="3532523"/>
            <a:ext cx="2937090" cy="22029"/>
          </a:xfrm>
          <a:prstGeom prst="straightConnector1">
            <a:avLst/>
          </a:prstGeom>
          <a:solidFill>
            <a:schemeClr val="bg2">
              <a:lumMod val="75000"/>
            </a:schemeClr>
          </a:solidFill>
          <a:ln w="25400">
            <a:solidFill>
              <a:srgbClr val="00B050"/>
            </a:solidFill>
            <a:round/>
            <a:headEnd/>
            <a:tailEnd/>
          </a:ln>
        </p:spPr>
      </p:cxnSp>
      <p:sp>
        <p:nvSpPr>
          <p:cNvPr id="39" name="TextBox 38">
            <a:extLst>
              <a:ext uri="{FF2B5EF4-FFF2-40B4-BE49-F238E27FC236}">
                <a16:creationId xmlns:a16="http://schemas.microsoft.com/office/drawing/2014/main" id="{62F4304A-2EC2-47A5-9DE6-623460B293F3}"/>
              </a:ext>
            </a:extLst>
          </p:cNvPr>
          <p:cNvSpPr txBox="1"/>
          <p:nvPr/>
        </p:nvSpPr>
        <p:spPr>
          <a:xfrm>
            <a:off x="677398" y="3286497"/>
            <a:ext cx="2268252" cy="1569660"/>
          </a:xfrm>
          <a:prstGeom prst="rect">
            <a:avLst/>
          </a:prstGeom>
          <a:noFill/>
        </p:spPr>
        <p:txBody>
          <a:bodyPr wrap="square" rtlCol="0">
            <a:spAutoFit/>
          </a:bodyPr>
          <a:lstStyle/>
          <a:p>
            <a:r>
              <a:rPr lang="en-GB" sz="3200" dirty="0">
                <a:solidFill>
                  <a:srgbClr val="FF0000"/>
                </a:solidFill>
              </a:rPr>
              <a:t>Major Christian presence</a:t>
            </a:r>
          </a:p>
        </p:txBody>
      </p:sp>
      <p:cxnSp>
        <p:nvCxnSpPr>
          <p:cNvPr id="41" name="Straight Arrow Connector 40">
            <a:extLst>
              <a:ext uri="{FF2B5EF4-FFF2-40B4-BE49-F238E27FC236}">
                <a16:creationId xmlns:a16="http://schemas.microsoft.com/office/drawing/2014/main" id="{EC40EB4A-7DF0-4AE6-BF02-64AC01C61CF8}"/>
              </a:ext>
            </a:extLst>
          </p:cNvPr>
          <p:cNvCxnSpPr/>
          <p:nvPr/>
        </p:nvCxnSpPr>
        <p:spPr>
          <a:xfrm>
            <a:off x="2423592" y="3554551"/>
            <a:ext cx="190311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33F74AD-D489-4DE3-81CE-021EF4FE91B7}"/>
              </a:ext>
            </a:extLst>
          </p:cNvPr>
          <p:cNvCxnSpPr/>
          <p:nvPr/>
        </p:nvCxnSpPr>
        <p:spPr>
          <a:xfrm>
            <a:off x="2279576" y="3736280"/>
            <a:ext cx="2795623" cy="9018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8B28C95-ABA1-4D2E-9589-3017C1D747E5}"/>
              </a:ext>
            </a:extLst>
          </p:cNvPr>
          <p:cNvCxnSpPr/>
          <p:nvPr/>
        </p:nvCxnSpPr>
        <p:spPr>
          <a:xfrm flipV="1">
            <a:off x="2423592" y="2421263"/>
            <a:ext cx="2108419" cy="1017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4EB0E58-5470-43E7-9F57-7B880AC5E7AB}"/>
              </a:ext>
            </a:extLst>
          </p:cNvPr>
          <p:cNvCxnSpPr/>
          <p:nvPr/>
        </p:nvCxnSpPr>
        <p:spPr>
          <a:xfrm flipV="1">
            <a:off x="2470707" y="2800271"/>
            <a:ext cx="2536886" cy="754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BD72C25-8AD2-46F5-B377-83B95E119B51}"/>
              </a:ext>
            </a:extLst>
          </p:cNvPr>
          <p:cNvCxnSpPr/>
          <p:nvPr/>
        </p:nvCxnSpPr>
        <p:spPr>
          <a:xfrm flipV="1">
            <a:off x="2527176" y="2956459"/>
            <a:ext cx="2932111" cy="684412"/>
          </a:xfrm>
          <a:prstGeom prst="straightConnector1">
            <a:avLst/>
          </a:prstGeom>
          <a:solidFill>
            <a:schemeClr val="bg2">
              <a:lumMod val="75000"/>
            </a:schemeClr>
          </a:solidFill>
          <a:ln w="9525">
            <a:solidFill>
              <a:schemeClr val="bg1"/>
            </a:solidFill>
            <a:round/>
            <a:headEnd/>
            <a:tailEnd/>
          </a:ln>
        </p:spPr>
      </p:cxnSp>
      <p:cxnSp>
        <p:nvCxnSpPr>
          <p:cNvPr id="51" name="Straight Arrow Connector 50">
            <a:extLst>
              <a:ext uri="{FF2B5EF4-FFF2-40B4-BE49-F238E27FC236}">
                <a16:creationId xmlns:a16="http://schemas.microsoft.com/office/drawing/2014/main" id="{2F69DF1A-BD86-4A5B-8F65-C7AA1D799A85}"/>
              </a:ext>
            </a:extLst>
          </p:cNvPr>
          <p:cNvCxnSpPr>
            <a:endCxn id="23" idx="7"/>
          </p:cNvCxnSpPr>
          <p:nvPr/>
        </p:nvCxnSpPr>
        <p:spPr>
          <a:xfrm flipV="1">
            <a:off x="2327294" y="3057679"/>
            <a:ext cx="2232671" cy="5835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CCEB5DB-9483-465F-A1F9-0D64F4E06966}"/>
              </a:ext>
            </a:extLst>
          </p:cNvPr>
          <p:cNvSpPr txBox="1"/>
          <p:nvPr/>
        </p:nvSpPr>
        <p:spPr>
          <a:xfrm>
            <a:off x="7951663" y="1876790"/>
            <a:ext cx="3780420" cy="1077218"/>
          </a:xfrm>
          <a:prstGeom prst="rect">
            <a:avLst/>
          </a:prstGeom>
          <a:noFill/>
        </p:spPr>
        <p:txBody>
          <a:bodyPr wrap="square" rtlCol="0">
            <a:spAutoFit/>
          </a:bodyPr>
          <a:lstStyle/>
          <a:p>
            <a:r>
              <a:rPr lang="en-GB" sz="3200" dirty="0">
                <a:solidFill>
                  <a:srgbClr val="00B0F0"/>
                </a:solidFill>
              </a:rPr>
              <a:t>Major Jewish presence</a:t>
            </a:r>
          </a:p>
        </p:txBody>
      </p:sp>
      <p:cxnSp>
        <p:nvCxnSpPr>
          <p:cNvPr id="54" name="Straight Arrow Connector 53">
            <a:extLst>
              <a:ext uri="{FF2B5EF4-FFF2-40B4-BE49-F238E27FC236}">
                <a16:creationId xmlns:a16="http://schemas.microsoft.com/office/drawing/2014/main" id="{D8074DC9-C93F-4E81-B58D-F271A9590098}"/>
              </a:ext>
            </a:extLst>
          </p:cNvPr>
          <p:cNvCxnSpPr>
            <a:cxnSpLocks/>
          </p:cNvCxnSpPr>
          <p:nvPr/>
        </p:nvCxnSpPr>
        <p:spPr>
          <a:xfrm flipH="1">
            <a:off x="5483536" y="2497108"/>
            <a:ext cx="2260571" cy="44978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E2E59BD-E4D2-4F31-AEF5-BA83A8307992}"/>
              </a:ext>
            </a:extLst>
          </p:cNvPr>
          <p:cNvCxnSpPr/>
          <p:nvPr/>
        </p:nvCxnSpPr>
        <p:spPr>
          <a:xfrm flipH="1">
            <a:off x="5644947" y="2685860"/>
            <a:ext cx="2179245" cy="165601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F45D97E-3C61-4C80-852B-EAB770C5F009}"/>
              </a:ext>
            </a:extLst>
          </p:cNvPr>
          <p:cNvCxnSpPr>
            <a:cxnSpLocks/>
          </p:cNvCxnSpPr>
          <p:nvPr/>
        </p:nvCxnSpPr>
        <p:spPr>
          <a:xfrm flipH="1">
            <a:off x="5190602" y="2592518"/>
            <a:ext cx="2553505" cy="87705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33E4380-7265-41CD-9731-16846CCA5132}"/>
              </a:ext>
            </a:extLst>
          </p:cNvPr>
          <p:cNvSpPr txBox="1"/>
          <p:nvPr/>
        </p:nvSpPr>
        <p:spPr>
          <a:xfrm>
            <a:off x="7544113" y="4176959"/>
            <a:ext cx="4064454" cy="1938992"/>
          </a:xfrm>
          <a:prstGeom prst="rect">
            <a:avLst/>
          </a:prstGeom>
          <a:noFill/>
          <a:ln w="76200">
            <a:solidFill>
              <a:srgbClr val="00B050"/>
            </a:solidFill>
          </a:ln>
        </p:spPr>
        <p:txBody>
          <a:bodyPr wrap="square" rtlCol="0">
            <a:spAutoFit/>
          </a:bodyPr>
          <a:lstStyle/>
          <a:p>
            <a:r>
              <a:rPr lang="en-GB" sz="4000" dirty="0"/>
              <a:t>Islam emerged from Judaism and Christianity</a:t>
            </a:r>
          </a:p>
        </p:txBody>
      </p:sp>
      <p:sp>
        <p:nvSpPr>
          <p:cNvPr id="34" name="Oval 33">
            <a:extLst>
              <a:ext uri="{FF2B5EF4-FFF2-40B4-BE49-F238E27FC236}">
                <a16:creationId xmlns:a16="http://schemas.microsoft.com/office/drawing/2014/main" id="{15A7451A-FFEE-40D3-8440-907805AA03EC}"/>
              </a:ext>
            </a:extLst>
          </p:cNvPr>
          <p:cNvSpPr/>
          <p:nvPr/>
        </p:nvSpPr>
        <p:spPr>
          <a:xfrm>
            <a:off x="4973444" y="3378549"/>
            <a:ext cx="203509" cy="232124"/>
          </a:xfrm>
          <a:prstGeom prst="ellipse">
            <a:avLst/>
          </a:prstGeom>
          <a:solidFill>
            <a:srgbClr val="FFFF00"/>
          </a:solidFill>
          <a:ln w="9525">
            <a:solidFill>
              <a:schemeClr val="bg1"/>
            </a:solidFill>
            <a:round/>
            <a:headEnd/>
            <a:tailEnd/>
          </a:ln>
        </p:spPr>
        <p:txBody>
          <a:bodyPr/>
          <a:lstStyle/>
          <a:p>
            <a:endParaRPr lang="en-GB">
              <a:solidFill>
                <a:schemeClr val="tx1"/>
              </a:solidFill>
            </a:endParaRPr>
          </a:p>
        </p:txBody>
      </p:sp>
      <p:sp>
        <p:nvSpPr>
          <p:cNvPr id="37" name="Oval 36">
            <a:extLst>
              <a:ext uri="{FF2B5EF4-FFF2-40B4-BE49-F238E27FC236}">
                <a16:creationId xmlns:a16="http://schemas.microsoft.com/office/drawing/2014/main" id="{8666C27C-B85C-4231-BDB5-D13161B011C5}"/>
              </a:ext>
            </a:extLst>
          </p:cNvPr>
          <p:cNvSpPr/>
          <p:nvPr/>
        </p:nvSpPr>
        <p:spPr>
          <a:xfrm>
            <a:off x="4630681" y="2890120"/>
            <a:ext cx="203509" cy="232124"/>
          </a:xfrm>
          <a:prstGeom prst="ellipse">
            <a:avLst/>
          </a:prstGeom>
          <a:solidFill>
            <a:srgbClr val="FFFF00"/>
          </a:solidFill>
          <a:ln w="9525">
            <a:solidFill>
              <a:schemeClr val="bg1"/>
            </a:solidFill>
            <a:round/>
            <a:headEnd/>
            <a:tailEnd/>
          </a:ln>
        </p:spPr>
        <p:txBody>
          <a:bodyPr/>
          <a:lstStyle/>
          <a:p>
            <a:endParaRPr lang="en-GB">
              <a:solidFill>
                <a:schemeClr val="tx1"/>
              </a:solidFill>
            </a:endParaRPr>
          </a:p>
        </p:txBody>
      </p:sp>
      <p:sp>
        <p:nvSpPr>
          <p:cNvPr id="40" name="TextBox 39">
            <a:extLst>
              <a:ext uri="{FF2B5EF4-FFF2-40B4-BE49-F238E27FC236}">
                <a16:creationId xmlns:a16="http://schemas.microsoft.com/office/drawing/2014/main" id="{D9F50871-043B-4BEF-B3D5-E1868455391C}"/>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13</a:t>
            </a:fld>
            <a:endParaRPr lang="en-GB" sz="3200" dirty="0">
              <a:solidFill>
                <a:srgbClr val="FF0000"/>
              </a:solidFill>
            </a:endParaRPr>
          </a:p>
        </p:txBody>
      </p:sp>
    </p:spTree>
    <p:extLst>
      <p:ext uri="{BB962C8B-B14F-4D97-AF65-F5344CB8AC3E}">
        <p14:creationId xmlns:p14="http://schemas.microsoft.com/office/powerpoint/2010/main" val="104072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12" y="2672916"/>
            <a:ext cx="10081120" cy="1362456"/>
          </a:xfrm>
        </p:spPr>
        <p:txBody>
          <a:bodyPr/>
          <a:lstStyle/>
          <a:p>
            <a:pPr algn="ctr"/>
            <a:r>
              <a:rPr lang="en-GB" dirty="0"/>
              <a:t>Triangulating </a:t>
            </a:r>
            <a:br>
              <a:rPr lang="en-GB" dirty="0"/>
            </a:br>
            <a:r>
              <a:rPr lang="en-GB" dirty="0"/>
              <a:t>the Abrahamic faiths</a:t>
            </a:r>
          </a:p>
        </p:txBody>
      </p:sp>
      <p:sp>
        <p:nvSpPr>
          <p:cNvPr id="4" name="TextBox 3">
            <a:extLst>
              <a:ext uri="{FF2B5EF4-FFF2-40B4-BE49-F238E27FC236}">
                <a16:creationId xmlns:a16="http://schemas.microsoft.com/office/drawing/2014/main" id="{D4E53EE8-93C9-40F5-8113-F833508287FF}"/>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14</a:t>
            </a:fld>
            <a:endParaRPr lang="en-GB" sz="3200" dirty="0">
              <a:solidFill>
                <a:srgbClr val="FF0000"/>
              </a:solidFill>
            </a:endParaRPr>
          </a:p>
        </p:txBody>
      </p:sp>
    </p:spTree>
    <p:extLst>
      <p:ext uri="{BB962C8B-B14F-4D97-AF65-F5344CB8AC3E}">
        <p14:creationId xmlns:p14="http://schemas.microsoft.com/office/powerpoint/2010/main" val="412194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4654-2939-4FA9-A1AE-7ED2773BCA32}"/>
              </a:ext>
            </a:extLst>
          </p:cNvPr>
          <p:cNvSpPr>
            <a:spLocks noGrp="1"/>
          </p:cNvSpPr>
          <p:nvPr>
            <p:ph type="title"/>
          </p:nvPr>
        </p:nvSpPr>
        <p:spPr>
          <a:xfrm>
            <a:off x="981006" y="893319"/>
            <a:ext cx="11074400" cy="1143000"/>
          </a:xfrm>
        </p:spPr>
        <p:txBody>
          <a:bodyPr>
            <a:normAutofit/>
          </a:bodyPr>
          <a:lstStyle/>
          <a:p>
            <a:r>
              <a:rPr lang="en-GB" dirty="0"/>
              <a:t>What a senior Christian said to me</a:t>
            </a:r>
          </a:p>
        </p:txBody>
      </p:sp>
      <p:sp>
        <p:nvSpPr>
          <p:cNvPr id="4" name="TextBox 8">
            <a:extLst>
              <a:ext uri="{FF2B5EF4-FFF2-40B4-BE49-F238E27FC236}">
                <a16:creationId xmlns:a16="http://schemas.microsoft.com/office/drawing/2014/main" id="{E7CBACBB-8FB3-4A3A-897C-F8383422D4FF}"/>
              </a:ext>
            </a:extLst>
          </p:cNvPr>
          <p:cNvSpPr txBox="1">
            <a:spLocks noChangeArrowheads="1"/>
          </p:cNvSpPr>
          <p:nvPr/>
        </p:nvSpPr>
        <p:spPr bwMode="auto">
          <a:xfrm>
            <a:off x="981006" y="4352432"/>
            <a:ext cx="2126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a:latin typeface="Constantia" panose="02030602050306030303" pitchFamily="18" charset="0"/>
              </a:defRPr>
            </a:lvl1pPr>
            <a:lvl2pPr marL="742950" indent="-285750">
              <a:defRPr>
                <a:latin typeface="Constantia" panose="02030602050306030303" pitchFamily="18" charset="0"/>
              </a:defRPr>
            </a:lvl2pPr>
            <a:lvl3pPr marL="1143000" indent="-228600">
              <a:defRPr>
                <a:latin typeface="Constantia" panose="02030602050306030303" pitchFamily="18" charset="0"/>
              </a:defRPr>
            </a:lvl3pPr>
            <a:lvl4pPr marL="1600200" indent="-228600">
              <a:defRPr>
                <a:latin typeface="Constantia" panose="02030602050306030303" pitchFamily="18" charset="0"/>
              </a:defRPr>
            </a:lvl4pPr>
            <a:lvl5pPr marL="2057400" indent="-228600">
              <a:defRPr>
                <a:latin typeface="Constantia" panose="02030602050306030303" pitchFamily="18" charset="0"/>
              </a:defRPr>
            </a:lvl5pPr>
            <a:lvl6pPr marL="2514600" indent="-228600" fontAlgn="base">
              <a:spcBef>
                <a:spcPct val="0"/>
              </a:spcBef>
              <a:spcAft>
                <a:spcPct val="0"/>
              </a:spcAft>
              <a:defRPr>
                <a:latin typeface="Constantia" panose="02030602050306030303" pitchFamily="18" charset="0"/>
              </a:defRPr>
            </a:lvl6pPr>
            <a:lvl7pPr marL="2971800" indent="-228600" fontAlgn="base">
              <a:spcBef>
                <a:spcPct val="0"/>
              </a:spcBef>
              <a:spcAft>
                <a:spcPct val="0"/>
              </a:spcAft>
              <a:defRPr>
                <a:latin typeface="Constantia" panose="02030602050306030303" pitchFamily="18" charset="0"/>
              </a:defRPr>
            </a:lvl7pPr>
            <a:lvl8pPr marL="3429000" indent="-228600" fontAlgn="base">
              <a:spcBef>
                <a:spcPct val="0"/>
              </a:spcBef>
              <a:spcAft>
                <a:spcPct val="0"/>
              </a:spcAft>
              <a:defRPr>
                <a:latin typeface="Constantia" panose="02030602050306030303" pitchFamily="18" charset="0"/>
              </a:defRPr>
            </a:lvl8pPr>
            <a:lvl9pPr marL="3886200" indent="-228600" fontAlgn="base">
              <a:spcBef>
                <a:spcPct val="0"/>
              </a:spcBef>
              <a:spcAft>
                <a:spcPct val="0"/>
              </a:spcAft>
              <a:defRPr>
                <a:latin typeface="Constantia" panose="02030602050306030303" pitchFamily="18" charset="0"/>
              </a:defRPr>
            </a:lvl9pPr>
          </a:lstStyle>
          <a:p>
            <a:r>
              <a:rPr lang="en-GB" altLang="en-US" sz="3600" dirty="0">
                <a:latin typeface="Arial" panose="020B0604020202020204" pitchFamily="34" charset="0"/>
                <a:cs typeface="Arial" panose="020B0604020202020204" pitchFamily="34" charset="0"/>
              </a:rPr>
              <a:t>Judaism</a:t>
            </a:r>
          </a:p>
        </p:txBody>
      </p:sp>
      <p:sp>
        <p:nvSpPr>
          <p:cNvPr id="5" name="TextBox 9">
            <a:extLst>
              <a:ext uri="{FF2B5EF4-FFF2-40B4-BE49-F238E27FC236}">
                <a16:creationId xmlns:a16="http://schemas.microsoft.com/office/drawing/2014/main" id="{02CE4CA3-55F4-483A-A9BC-0B65E255B178}"/>
              </a:ext>
            </a:extLst>
          </p:cNvPr>
          <p:cNvSpPr txBox="1">
            <a:spLocks noChangeArrowheads="1"/>
          </p:cNvSpPr>
          <p:nvPr/>
        </p:nvSpPr>
        <p:spPr bwMode="auto">
          <a:xfrm>
            <a:off x="8958796" y="3802178"/>
            <a:ext cx="3071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3600" dirty="0">
                <a:latin typeface="Arial" panose="020B0604020202020204" pitchFamily="34" charset="0"/>
                <a:cs typeface="Arial" panose="020B0604020202020204" pitchFamily="34" charset="0"/>
              </a:rPr>
              <a:t>Islam</a:t>
            </a:r>
          </a:p>
        </p:txBody>
      </p:sp>
      <p:sp>
        <p:nvSpPr>
          <p:cNvPr id="6" name="TextBox 10">
            <a:extLst>
              <a:ext uri="{FF2B5EF4-FFF2-40B4-BE49-F238E27FC236}">
                <a16:creationId xmlns:a16="http://schemas.microsoft.com/office/drawing/2014/main" id="{71545CDD-9A21-467A-83E3-C966646402CD}"/>
              </a:ext>
            </a:extLst>
          </p:cNvPr>
          <p:cNvSpPr txBox="1">
            <a:spLocks noChangeArrowheads="1"/>
          </p:cNvSpPr>
          <p:nvPr/>
        </p:nvSpPr>
        <p:spPr bwMode="auto">
          <a:xfrm>
            <a:off x="839416" y="2874068"/>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t> </a:t>
            </a:r>
            <a:r>
              <a:rPr lang="en-GB" altLang="en-US" sz="3600" dirty="0">
                <a:latin typeface="Arial" panose="020B0604020202020204" pitchFamily="34" charset="0"/>
                <a:cs typeface="Arial" panose="020B0604020202020204" pitchFamily="34" charset="0"/>
              </a:rPr>
              <a:t>Christianity</a:t>
            </a:r>
          </a:p>
        </p:txBody>
      </p:sp>
      <p:sp>
        <p:nvSpPr>
          <p:cNvPr id="9" name="Isosceles Triangle 8">
            <a:extLst>
              <a:ext uri="{FF2B5EF4-FFF2-40B4-BE49-F238E27FC236}">
                <a16:creationId xmlns:a16="http://schemas.microsoft.com/office/drawing/2014/main" id="{AFF3E653-F239-488C-A4CD-F4D058D94482}"/>
              </a:ext>
            </a:extLst>
          </p:cNvPr>
          <p:cNvSpPr/>
          <p:nvPr/>
        </p:nvSpPr>
        <p:spPr>
          <a:xfrm rot="5400000">
            <a:off x="5417660" y="1263026"/>
            <a:ext cx="1392683" cy="5724636"/>
          </a:xfrm>
          <a:prstGeom prst="triangle">
            <a:avLst>
              <a:gd name="adj" fmla="val 526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6D91591-3766-45CA-8BC7-27C78154E8EF}"/>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15</a:t>
            </a:fld>
            <a:endParaRPr lang="en-GB" sz="3200" dirty="0">
              <a:solidFill>
                <a:srgbClr val="FF0000"/>
              </a:solidFill>
            </a:endParaRPr>
          </a:p>
        </p:txBody>
      </p:sp>
    </p:spTree>
    <p:extLst>
      <p:ext uri="{BB962C8B-B14F-4D97-AF65-F5344CB8AC3E}">
        <p14:creationId xmlns:p14="http://schemas.microsoft.com/office/powerpoint/2010/main" val="177735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0040-D68D-4DC7-BA2B-11DC76D22A3E}"/>
              </a:ext>
            </a:extLst>
          </p:cNvPr>
          <p:cNvSpPr>
            <a:spLocks noGrp="1"/>
          </p:cNvSpPr>
          <p:nvPr>
            <p:ph type="ctrTitle"/>
          </p:nvPr>
        </p:nvSpPr>
        <p:spPr>
          <a:xfrm>
            <a:off x="715264" y="1988840"/>
            <a:ext cx="10468864" cy="1828800"/>
          </a:xfrm>
        </p:spPr>
        <p:txBody>
          <a:bodyPr/>
          <a:lstStyle/>
          <a:p>
            <a:pPr algn="ctr"/>
            <a:r>
              <a:rPr lang="en-GB" dirty="0"/>
              <a:t>What you can measure</a:t>
            </a:r>
          </a:p>
        </p:txBody>
      </p:sp>
      <p:sp>
        <p:nvSpPr>
          <p:cNvPr id="4" name="TextBox 3">
            <a:extLst>
              <a:ext uri="{FF2B5EF4-FFF2-40B4-BE49-F238E27FC236}">
                <a16:creationId xmlns:a16="http://schemas.microsoft.com/office/drawing/2014/main" id="{55B88CCC-4B91-43DF-BE8B-B36E50F2FE1B}"/>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16</a:t>
            </a:fld>
            <a:endParaRPr lang="en-GB" sz="3200" dirty="0">
              <a:solidFill>
                <a:srgbClr val="FF0000"/>
              </a:solidFill>
            </a:endParaRPr>
          </a:p>
        </p:txBody>
      </p:sp>
    </p:spTree>
    <p:extLst>
      <p:ext uri="{BB962C8B-B14F-4D97-AF65-F5344CB8AC3E}">
        <p14:creationId xmlns:p14="http://schemas.microsoft.com/office/powerpoint/2010/main" val="400664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5611-08D8-44A2-84D9-2715F27775CB}"/>
              </a:ext>
            </a:extLst>
          </p:cNvPr>
          <p:cNvSpPr>
            <a:spLocks noGrp="1"/>
          </p:cNvSpPr>
          <p:nvPr>
            <p:ph type="title"/>
          </p:nvPr>
        </p:nvSpPr>
        <p:spPr>
          <a:xfrm>
            <a:off x="1019436" y="512676"/>
            <a:ext cx="11074400" cy="1143000"/>
          </a:xfrm>
        </p:spPr>
        <p:txBody>
          <a:bodyPr/>
          <a:lstStyle/>
          <a:p>
            <a:r>
              <a:rPr lang="en-GB" dirty="0"/>
              <a:t>Religious texts</a:t>
            </a:r>
          </a:p>
        </p:txBody>
      </p:sp>
      <p:sp>
        <p:nvSpPr>
          <p:cNvPr id="3" name="TextBox 2">
            <a:extLst>
              <a:ext uri="{FF2B5EF4-FFF2-40B4-BE49-F238E27FC236}">
                <a16:creationId xmlns:a16="http://schemas.microsoft.com/office/drawing/2014/main" id="{0BDDC937-F74D-4799-9A0C-DE9AC8C4DD46}"/>
              </a:ext>
            </a:extLst>
          </p:cNvPr>
          <p:cNvSpPr txBox="1"/>
          <p:nvPr/>
        </p:nvSpPr>
        <p:spPr>
          <a:xfrm>
            <a:off x="1091444" y="1988840"/>
            <a:ext cx="3348372" cy="646331"/>
          </a:xfrm>
          <a:prstGeom prst="rect">
            <a:avLst/>
          </a:prstGeom>
          <a:noFill/>
          <a:ln w="38100">
            <a:solidFill>
              <a:schemeClr val="accent2"/>
            </a:solidFill>
          </a:ln>
        </p:spPr>
        <p:txBody>
          <a:bodyPr wrap="square" rtlCol="0">
            <a:spAutoFit/>
          </a:bodyPr>
          <a:lstStyle/>
          <a:p>
            <a:r>
              <a:rPr lang="en-GB" sz="3600" dirty="0"/>
              <a:t>Old Testament</a:t>
            </a:r>
          </a:p>
        </p:txBody>
      </p:sp>
      <p:sp>
        <p:nvSpPr>
          <p:cNvPr id="4" name="TextBox 3">
            <a:extLst>
              <a:ext uri="{FF2B5EF4-FFF2-40B4-BE49-F238E27FC236}">
                <a16:creationId xmlns:a16="http://schemas.microsoft.com/office/drawing/2014/main" id="{DB93AC00-75F5-445E-A483-343C89B93D49}"/>
              </a:ext>
            </a:extLst>
          </p:cNvPr>
          <p:cNvSpPr txBox="1"/>
          <p:nvPr/>
        </p:nvSpPr>
        <p:spPr>
          <a:xfrm>
            <a:off x="4439816" y="1988839"/>
            <a:ext cx="3348372" cy="646331"/>
          </a:xfrm>
          <a:prstGeom prst="rect">
            <a:avLst/>
          </a:prstGeom>
          <a:noFill/>
          <a:ln w="38100">
            <a:solidFill>
              <a:srgbClr val="FF0000"/>
            </a:solidFill>
          </a:ln>
        </p:spPr>
        <p:txBody>
          <a:bodyPr wrap="square" rtlCol="0">
            <a:spAutoFit/>
          </a:bodyPr>
          <a:lstStyle/>
          <a:p>
            <a:r>
              <a:rPr lang="en-GB" sz="3600" dirty="0"/>
              <a:t>New Testament</a:t>
            </a:r>
          </a:p>
        </p:txBody>
      </p:sp>
      <p:sp>
        <p:nvSpPr>
          <p:cNvPr id="5" name="TextBox 4">
            <a:extLst>
              <a:ext uri="{FF2B5EF4-FFF2-40B4-BE49-F238E27FC236}">
                <a16:creationId xmlns:a16="http://schemas.microsoft.com/office/drawing/2014/main" id="{E12B8CD6-548A-4110-9677-33B267096047}"/>
              </a:ext>
            </a:extLst>
          </p:cNvPr>
          <p:cNvSpPr txBox="1"/>
          <p:nvPr/>
        </p:nvSpPr>
        <p:spPr>
          <a:xfrm>
            <a:off x="1082356" y="3429000"/>
            <a:ext cx="1629268" cy="646331"/>
          </a:xfrm>
          <a:prstGeom prst="rect">
            <a:avLst/>
          </a:prstGeom>
          <a:noFill/>
          <a:ln w="38100">
            <a:solidFill>
              <a:srgbClr val="00B050"/>
            </a:solidFill>
          </a:ln>
        </p:spPr>
        <p:txBody>
          <a:bodyPr wrap="square" rtlCol="0">
            <a:spAutoFit/>
          </a:bodyPr>
          <a:lstStyle/>
          <a:p>
            <a:r>
              <a:rPr lang="en-GB" sz="3600" dirty="0"/>
              <a:t>Quran</a:t>
            </a:r>
          </a:p>
        </p:txBody>
      </p:sp>
      <p:sp>
        <p:nvSpPr>
          <p:cNvPr id="7" name="TextBox 6">
            <a:extLst>
              <a:ext uri="{FF2B5EF4-FFF2-40B4-BE49-F238E27FC236}">
                <a16:creationId xmlns:a16="http://schemas.microsoft.com/office/drawing/2014/main" id="{4A618CAF-CE27-4540-AE41-55C0DB692DB0}"/>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17</a:t>
            </a:fld>
            <a:endParaRPr lang="en-GB" sz="3200" dirty="0">
              <a:solidFill>
                <a:srgbClr val="FF0000"/>
              </a:solidFill>
            </a:endParaRPr>
          </a:p>
        </p:txBody>
      </p:sp>
    </p:spTree>
    <p:extLst>
      <p:ext uri="{BB962C8B-B14F-4D97-AF65-F5344CB8AC3E}">
        <p14:creationId xmlns:p14="http://schemas.microsoft.com/office/powerpoint/2010/main" val="44150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ECD1208-B878-4CFA-AA24-E7C85378AC00}"/>
              </a:ext>
            </a:extLst>
          </p:cNvPr>
          <p:cNvSpPr>
            <a:spLocks noGrp="1"/>
          </p:cNvSpPr>
          <p:nvPr>
            <p:ph type="title"/>
          </p:nvPr>
        </p:nvSpPr>
        <p:spPr>
          <a:xfrm>
            <a:off x="1091444" y="440668"/>
            <a:ext cx="10972800" cy="1143000"/>
          </a:xfrm>
        </p:spPr>
        <p:txBody>
          <a:bodyPr/>
          <a:lstStyle/>
          <a:p>
            <a:r>
              <a:rPr lang="en-GB" altLang="en-US" dirty="0"/>
              <a:t>Prophets: Judaism</a:t>
            </a:r>
          </a:p>
        </p:txBody>
      </p:sp>
      <p:sp>
        <p:nvSpPr>
          <p:cNvPr id="4" name="Oval 3">
            <a:extLst>
              <a:ext uri="{FF2B5EF4-FFF2-40B4-BE49-F238E27FC236}">
                <a16:creationId xmlns:a16="http://schemas.microsoft.com/office/drawing/2014/main" id="{48934662-AF64-4388-899B-7DCF75A15CCE}"/>
              </a:ext>
            </a:extLst>
          </p:cNvPr>
          <p:cNvSpPr/>
          <p:nvPr/>
        </p:nvSpPr>
        <p:spPr>
          <a:xfrm>
            <a:off x="3167064" y="2780928"/>
            <a:ext cx="5857875" cy="2196244"/>
          </a:xfrm>
          <a:prstGeom prst="ellipse">
            <a:avLst/>
          </a:prstGeom>
          <a:solidFill>
            <a:schemeClr val="accent2">
              <a:alpha val="4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8" name="TextBox 4">
            <a:extLst>
              <a:ext uri="{FF2B5EF4-FFF2-40B4-BE49-F238E27FC236}">
                <a16:creationId xmlns:a16="http://schemas.microsoft.com/office/drawing/2014/main" id="{A19872FC-CCAB-478D-BE9F-899DBDDD5CEB}"/>
              </a:ext>
            </a:extLst>
          </p:cNvPr>
          <p:cNvSpPr txBox="1">
            <a:spLocks noChangeArrowheads="1"/>
          </p:cNvSpPr>
          <p:nvPr/>
        </p:nvSpPr>
        <p:spPr bwMode="auto">
          <a:xfrm>
            <a:off x="4024313" y="3143251"/>
            <a:ext cx="1428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Adam</a:t>
            </a:r>
          </a:p>
          <a:p>
            <a:r>
              <a:rPr lang="en-GB" altLang="en-US" dirty="0">
                <a:latin typeface="Arial" panose="020B0604020202020204" pitchFamily="34" charset="0"/>
                <a:cs typeface="Arial" panose="020B0604020202020204" pitchFamily="34" charset="0"/>
              </a:rPr>
              <a:t>Noah</a:t>
            </a:r>
          </a:p>
          <a:p>
            <a:r>
              <a:rPr lang="en-GB" altLang="en-US" dirty="0">
                <a:latin typeface="Arial" panose="020B0604020202020204" pitchFamily="34" charset="0"/>
                <a:cs typeface="Arial" panose="020B0604020202020204" pitchFamily="34" charset="0"/>
              </a:rPr>
              <a:t>Abraham</a:t>
            </a:r>
          </a:p>
          <a:p>
            <a:r>
              <a:rPr lang="en-GB" altLang="en-US" dirty="0">
                <a:latin typeface="Arial" panose="020B0604020202020204" pitchFamily="34" charset="0"/>
                <a:cs typeface="Arial" panose="020B0604020202020204" pitchFamily="34" charset="0"/>
              </a:rPr>
              <a:t>Moses</a:t>
            </a:r>
          </a:p>
          <a:p>
            <a:r>
              <a:rPr lang="en-GB" altLang="en-US" dirty="0">
                <a:latin typeface="Arial" panose="020B0604020202020204" pitchFamily="34" charset="0"/>
                <a:cs typeface="Arial" panose="020B0604020202020204" pitchFamily="34" charset="0"/>
              </a:rPr>
              <a:t>Joseph</a:t>
            </a:r>
          </a:p>
        </p:txBody>
      </p:sp>
      <p:sp>
        <p:nvSpPr>
          <p:cNvPr id="11269" name="TextBox 5">
            <a:extLst>
              <a:ext uri="{FF2B5EF4-FFF2-40B4-BE49-F238E27FC236}">
                <a16:creationId xmlns:a16="http://schemas.microsoft.com/office/drawing/2014/main" id="{A3BF99B1-8A3D-4F1E-B8FB-E313977A59B0}"/>
              </a:ext>
            </a:extLst>
          </p:cNvPr>
          <p:cNvSpPr txBox="1">
            <a:spLocks noChangeArrowheads="1"/>
          </p:cNvSpPr>
          <p:nvPr/>
        </p:nvSpPr>
        <p:spPr bwMode="auto">
          <a:xfrm>
            <a:off x="6953251" y="3643314"/>
            <a:ext cx="164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Malachi</a:t>
            </a:r>
          </a:p>
          <a:p>
            <a:r>
              <a:rPr lang="en-GB" altLang="en-US" dirty="0">
                <a:latin typeface="Arial" panose="020B0604020202020204" pitchFamily="34" charset="0"/>
                <a:cs typeface="Arial" panose="020B0604020202020204" pitchFamily="34" charset="0"/>
              </a:rPr>
              <a:t>Haggai</a:t>
            </a:r>
          </a:p>
          <a:p>
            <a:r>
              <a:rPr lang="en-GB" altLang="en-US" dirty="0">
                <a:latin typeface="Arial" panose="020B0604020202020204" pitchFamily="34" charset="0"/>
                <a:cs typeface="Arial" panose="020B0604020202020204" pitchFamily="34" charset="0"/>
              </a:rPr>
              <a:t>Obadiah</a:t>
            </a:r>
          </a:p>
        </p:txBody>
      </p:sp>
      <p:sp>
        <p:nvSpPr>
          <p:cNvPr id="10" name="Slide Number Placeholder 9">
            <a:extLst>
              <a:ext uri="{FF2B5EF4-FFF2-40B4-BE49-F238E27FC236}">
                <a16:creationId xmlns:a16="http://schemas.microsoft.com/office/drawing/2014/main" id="{4432A07F-DC9E-4DAD-AD80-A35338F2BCCF}"/>
              </a:ext>
            </a:extLst>
          </p:cNvPr>
          <p:cNvSpPr>
            <a:spLocks noGrp="1"/>
          </p:cNvSpPr>
          <p:nvPr>
            <p:ph type="sldNum" sz="quarter" idx="12"/>
          </p:nvPr>
        </p:nvSpPr>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en-GB" altLang="en-US" dirty="0">
              <a:solidFill>
                <a:srgbClr val="045C75"/>
              </a:solidFill>
            </a:endParaRPr>
          </a:p>
        </p:txBody>
      </p:sp>
      <p:sp>
        <p:nvSpPr>
          <p:cNvPr id="8" name="TextBox 7">
            <a:extLst>
              <a:ext uri="{FF2B5EF4-FFF2-40B4-BE49-F238E27FC236}">
                <a16:creationId xmlns:a16="http://schemas.microsoft.com/office/drawing/2014/main" id="{3913F477-8381-438D-A13C-69A2CDB27C16}"/>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18</a:t>
            </a:fld>
            <a:endParaRPr lang="en-GB" sz="3200" dirty="0">
              <a:solidFill>
                <a:srgbClr val="FF0000"/>
              </a:solidFill>
            </a:endParaRPr>
          </a:p>
        </p:txBody>
      </p:sp>
    </p:spTree>
    <p:extLst>
      <p:ext uri="{BB962C8B-B14F-4D97-AF65-F5344CB8AC3E}">
        <p14:creationId xmlns:p14="http://schemas.microsoft.com/office/powerpoint/2010/main" val="145650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4B25A5F-FCD6-4177-AEC7-F620964A8135}"/>
              </a:ext>
            </a:extLst>
          </p:cNvPr>
          <p:cNvSpPr/>
          <p:nvPr/>
        </p:nvSpPr>
        <p:spPr>
          <a:xfrm>
            <a:off x="1916906" y="1998665"/>
            <a:ext cx="8358188" cy="3554572"/>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6" name="Title 1">
            <a:extLst>
              <a:ext uri="{FF2B5EF4-FFF2-40B4-BE49-F238E27FC236}">
                <a16:creationId xmlns:a16="http://schemas.microsoft.com/office/drawing/2014/main" id="{1ECD1208-B878-4CFA-AA24-E7C85378AC00}"/>
              </a:ext>
            </a:extLst>
          </p:cNvPr>
          <p:cNvSpPr>
            <a:spLocks noGrp="1"/>
          </p:cNvSpPr>
          <p:nvPr>
            <p:ph type="title"/>
          </p:nvPr>
        </p:nvSpPr>
        <p:spPr>
          <a:xfrm>
            <a:off x="995054" y="424472"/>
            <a:ext cx="10972800" cy="1143000"/>
          </a:xfrm>
        </p:spPr>
        <p:txBody>
          <a:bodyPr/>
          <a:lstStyle/>
          <a:p>
            <a:r>
              <a:rPr lang="en-GB" altLang="en-US" dirty="0"/>
              <a:t>Prophets: Judaism &amp; Christianity</a:t>
            </a:r>
          </a:p>
        </p:txBody>
      </p:sp>
      <p:sp>
        <p:nvSpPr>
          <p:cNvPr id="4" name="Oval 3">
            <a:extLst>
              <a:ext uri="{FF2B5EF4-FFF2-40B4-BE49-F238E27FC236}">
                <a16:creationId xmlns:a16="http://schemas.microsoft.com/office/drawing/2014/main" id="{48934662-AF64-4388-899B-7DCF75A15CCE}"/>
              </a:ext>
            </a:extLst>
          </p:cNvPr>
          <p:cNvSpPr/>
          <p:nvPr/>
        </p:nvSpPr>
        <p:spPr>
          <a:xfrm>
            <a:off x="3167064" y="2780928"/>
            <a:ext cx="5857875" cy="2196244"/>
          </a:xfrm>
          <a:prstGeom prst="ellipse">
            <a:avLst/>
          </a:prstGeom>
          <a:solidFill>
            <a:schemeClr val="accent2">
              <a:alpha val="4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8" name="TextBox 4">
            <a:extLst>
              <a:ext uri="{FF2B5EF4-FFF2-40B4-BE49-F238E27FC236}">
                <a16:creationId xmlns:a16="http://schemas.microsoft.com/office/drawing/2014/main" id="{A19872FC-CCAB-478D-BE9F-899DBDDD5CEB}"/>
              </a:ext>
            </a:extLst>
          </p:cNvPr>
          <p:cNvSpPr txBox="1">
            <a:spLocks noChangeArrowheads="1"/>
          </p:cNvSpPr>
          <p:nvPr/>
        </p:nvSpPr>
        <p:spPr bwMode="auto">
          <a:xfrm>
            <a:off x="4024313" y="3143251"/>
            <a:ext cx="1428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Adam</a:t>
            </a:r>
          </a:p>
          <a:p>
            <a:r>
              <a:rPr lang="en-GB" altLang="en-US" dirty="0">
                <a:latin typeface="Arial" panose="020B0604020202020204" pitchFamily="34" charset="0"/>
                <a:cs typeface="Arial" panose="020B0604020202020204" pitchFamily="34" charset="0"/>
              </a:rPr>
              <a:t>Noah</a:t>
            </a:r>
          </a:p>
          <a:p>
            <a:r>
              <a:rPr lang="en-GB" altLang="en-US" dirty="0">
                <a:latin typeface="Arial" panose="020B0604020202020204" pitchFamily="34" charset="0"/>
                <a:cs typeface="Arial" panose="020B0604020202020204" pitchFamily="34" charset="0"/>
              </a:rPr>
              <a:t>Abraham</a:t>
            </a:r>
          </a:p>
          <a:p>
            <a:r>
              <a:rPr lang="en-GB" altLang="en-US" dirty="0">
                <a:latin typeface="Arial" panose="020B0604020202020204" pitchFamily="34" charset="0"/>
                <a:cs typeface="Arial" panose="020B0604020202020204" pitchFamily="34" charset="0"/>
              </a:rPr>
              <a:t>Moses</a:t>
            </a:r>
          </a:p>
          <a:p>
            <a:r>
              <a:rPr lang="en-GB" altLang="en-US" dirty="0">
                <a:latin typeface="Arial" panose="020B0604020202020204" pitchFamily="34" charset="0"/>
                <a:cs typeface="Arial" panose="020B0604020202020204" pitchFamily="34" charset="0"/>
              </a:rPr>
              <a:t>Joseph</a:t>
            </a:r>
          </a:p>
        </p:txBody>
      </p:sp>
      <p:sp>
        <p:nvSpPr>
          <p:cNvPr id="11269" name="TextBox 5">
            <a:extLst>
              <a:ext uri="{FF2B5EF4-FFF2-40B4-BE49-F238E27FC236}">
                <a16:creationId xmlns:a16="http://schemas.microsoft.com/office/drawing/2014/main" id="{A3BF99B1-8A3D-4F1E-B8FB-E313977A59B0}"/>
              </a:ext>
            </a:extLst>
          </p:cNvPr>
          <p:cNvSpPr txBox="1">
            <a:spLocks noChangeArrowheads="1"/>
          </p:cNvSpPr>
          <p:nvPr/>
        </p:nvSpPr>
        <p:spPr bwMode="auto">
          <a:xfrm>
            <a:off x="6953251" y="3643314"/>
            <a:ext cx="164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Malachi</a:t>
            </a:r>
          </a:p>
          <a:p>
            <a:r>
              <a:rPr lang="en-GB" altLang="en-US" dirty="0">
                <a:latin typeface="Arial" panose="020B0604020202020204" pitchFamily="34" charset="0"/>
                <a:cs typeface="Arial" panose="020B0604020202020204" pitchFamily="34" charset="0"/>
              </a:rPr>
              <a:t>Haggai</a:t>
            </a:r>
          </a:p>
          <a:p>
            <a:r>
              <a:rPr lang="en-GB" altLang="en-US" dirty="0">
                <a:latin typeface="Arial" panose="020B0604020202020204" pitchFamily="34" charset="0"/>
                <a:cs typeface="Arial" panose="020B0604020202020204" pitchFamily="34" charset="0"/>
              </a:rPr>
              <a:t>Obadiah</a:t>
            </a:r>
          </a:p>
        </p:txBody>
      </p:sp>
      <p:sp>
        <p:nvSpPr>
          <p:cNvPr id="11271" name="TextBox 7">
            <a:extLst>
              <a:ext uri="{FF2B5EF4-FFF2-40B4-BE49-F238E27FC236}">
                <a16:creationId xmlns:a16="http://schemas.microsoft.com/office/drawing/2014/main" id="{1B25B721-CB78-45C4-8D6B-47AC19512E61}"/>
              </a:ext>
            </a:extLst>
          </p:cNvPr>
          <p:cNvSpPr txBox="1">
            <a:spLocks noChangeArrowheads="1"/>
          </p:cNvSpPr>
          <p:nvPr/>
        </p:nvSpPr>
        <p:spPr bwMode="auto">
          <a:xfrm>
            <a:off x="2095500" y="3786189"/>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Jesus</a:t>
            </a:r>
          </a:p>
        </p:txBody>
      </p:sp>
      <p:sp>
        <p:nvSpPr>
          <p:cNvPr id="9" name="TextBox 8">
            <a:extLst>
              <a:ext uri="{FF2B5EF4-FFF2-40B4-BE49-F238E27FC236}">
                <a16:creationId xmlns:a16="http://schemas.microsoft.com/office/drawing/2014/main" id="{7D217727-202B-48D8-B802-639EB4997C27}"/>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19</a:t>
            </a:fld>
            <a:endParaRPr lang="en-GB" sz="3200" dirty="0">
              <a:solidFill>
                <a:srgbClr val="FF0000"/>
              </a:solidFill>
            </a:endParaRPr>
          </a:p>
        </p:txBody>
      </p:sp>
    </p:spTree>
    <p:extLst>
      <p:ext uri="{BB962C8B-B14F-4D97-AF65-F5344CB8AC3E}">
        <p14:creationId xmlns:p14="http://schemas.microsoft.com/office/powerpoint/2010/main" val="105704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E4A4-B3B6-49EA-A6D1-15AD59350188}"/>
              </a:ext>
            </a:extLst>
          </p:cNvPr>
          <p:cNvSpPr>
            <a:spLocks noGrp="1"/>
          </p:cNvSpPr>
          <p:nvPr>
            <p:ph type="title"/>
          </p:nvPr>
        </p:nvSpPr>
        <p:spPr>
          <a:xfrm>
            <a:off x="606913" y="823080"/>
            <a:ext cx="10972800" cy="830356"/>
          </a:xfrm>
        </p:spPr>
        <p:txBody>
          <a:bodyPr/>
          <a:lstStyle/>
          <a:p>
            <a:r>
              <a:rPr lang="en-GB" dirty="0"/>
              <a:t>Synopsis</a:t>
            </a:r>
          </a:p>
        </p:txBody>
      </p:sp>
      <p:sp>
        <p:nvSpPr>
          <p:cNvPr id="3" name="Content Placeholder 2">
            <a:extLst>
              <a:ext uri="{FF2B5EF4-FFF2-40B4-BE49-F238E27FC236}">
                <a16:creationId xmlns:a16="http://schemas.microsoft.com/office/drawing/2014/main" id="{B622DD31-8C8C-46ED-83E8-DE3A51DB90C2}"/>
              </a:ext>
            </a:extLst>
          </p:cNvPr>
          <p:cNvSpPr>
            <a:spLocks noGrp="1"/>
          </p:cNvSpPr>
          <p:nvPr>
            <p:ph idx="1"/>
          </p:nvPr>
        </p:nvSpPr>
        <p:spPr>
          <a:xfrm>
            <a:off x="606913" y="1671146"/>
            <a:ext cx="10972800" cy="4389120"/>
          </a:xfrm>
        </p:spPr>
        <p:txBody>
          <a:bodyPr>
            <a:normAutofit lnSpcReduction="10000"/>
          </a:bodyPr>
          <a:lstStyle/>
          <a:p>
            <a:r>
              <a:rPr lang="en-GB" dirty="0"/>
              <a:t>The speaker</a:t>
            </a:r>
          </a:p>
          <a:p>
            <a:r>
              <a:rPr lang="en-GB" dirty="0"/>
              <a:t>Ways of thinking about religion:</a:t>
            </a:r>
          </a:p>
          <a:p>
            <a:pPr lvl="1"/>
            <a:r>
              <a:rPr lang="en-GB" dirty="0"/>
              <a:t>Believers</a:t>
            </a:r>
          </a:p>
          <a:p>
            <a:pPr lvl="1"/>
            <a:r>
              <a:rPr lang="en-GB" dirty="0"/>
              <a:t>Academics</a:t>
            </a:r>
          </a:p>
          <a:p>
            <a:r>
              <a:rPr lang="en-GB" dirty="0"/>
              <a:t>Academic - Historical development</a:t>
            </a:r>
          </a:p>
          <a:p>
            <a:r>
              <a:rPr lang="en-GB" dirty="0"/>
              <a:t>Triangulating the Abrahamic faiths</a:t>
            </a:r>
          </a:p>
          <a:p>
            <a:pPr lvl="1"/>
            <a:r>
              <a:rPr lang="en-GB" dirty="0"/>
              <a:t>What you can measure</a:t>
            </a:r>
          </a:p>
          <a:p>
            <a:pPr lvl="1"/>
            <a:r>
              <a:rPr lang="en-GB" dirty="0"/>
              <a:t>What you believe</a:t>
            </a:r>
          </a:p>
          <a:p>
            <a:r>
              <a:rPr lang="en-GB" dirty="0"/>
              <a:t>Conclusion</a:t>
            </a:r>
          </a:p>
          <a:p>
            <a:r>
              <a:rPr lang="en-GB" dirty="0"/>
              <a:t>Bibliography</a:t>
            </a:r>
          </a:p>
        </p:txBody>
      </p:sp>
      <p:sp>
        <p:nvSpPr>
          <p:cNvPr id="5" name="TextBox 4">
            <a:extLst>
              <a:ext uri="{FF2B5EF4-FFF2-40B4-BE49-F238E27FC236}">
                <a16:creationId xmlns:a16="http://schemas.microsoft.com/office/drawing/2014/main" id="{75C900B7-CC36-44EF-ABD9-331262795915}"/>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a:t>
            </a:fld>
            <a:endParaRPr lang="en-GB" sz="3200" dirty="0">
              <a:solidFill>
                <a:srgbClr val="FF0000"/>
              </a:solidFill>
            </a:endParaRPr>
          </a:p>
        </p:txBody>
      </p:sp>
    </p:spTree>
    <p:extLst>
      <p:ext uri="{BB962C8B-B14F-4D97-AF65-F5344CB8AC3E}">
        <p14:creationId xmlns:p14="http://schemas.microsoft.com/office/powerpoint/2010/main" val="107398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80C16096-0BFC-406D-8504-840FA2C2CA8E}"/>
              </a:ext>
            </a:extLst>
          </p:cNvPr>
          <p:cNvSpPr>
            <a:spLocks noGrp="1"/>
          </p:cNvSpPr>
          <p:nvPr>
            <p:ph type="title"/>
          </p:nvPr>
        </p:nvSpPr>
        <p:spPr>
          <a:xfrm>
            <a:off x="1004303" y="246469"/>
            <a:ext cx="10240667" cy="1143000"/>
          </a:xfrm>
        </p:spPr>
        <p:txBody>
          <a:bodyPr>
            <a:normAutofit fontScale="90000"/>
          </a:bodyPr>
          <a:lstStyle/>
          <a:p>
            <a:r>
              <a:rPr lang="en-GB" altLang="en-US" dirty="0"/>
              <a:t>Prophets: Judaism, Christianity &amp; Islam</a:t>
            </a:r>
          </a:p>
        </p:txBody>
      </p:sp>
      <p:sp>
        <p:nvSpPr>
          <p:cNvPr id="14" name="Oval 13">
            <a:extLst>
              <a:ext uri="{FF2B5EF4-FFF2-40B4-BE49-F238E27FC236}">
                <a16:creationId xmlns:a16="http://schemas.microsoft.com/office/drawing/2014/main" id="{875C8446-69CF-4884-B60B-D637B74BF38A}"/>
              </a:ext>
            </a:extLst>
          </p:cNvPr>
          <p:cNvSpPr/>
          <p:nvPr/>
        </p:nvSpPr>
        <p:spPr>
          <a:xfrm>
            <a:off x="2198016" y="1984453"/>
            <a:ext cx="8358188" cy="3554572"/>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Oval 14">
            <a:extLst>
              <a:ext uri="{FF2B5EF4-FFF2-40B4-BE49-F238E27FC236}">
                <a16:creationId xmlns:a16="http://schemas.microsoft.com/office/drawing/2014/main" id="{F9A36DDA-99BA-4EE1-B29A-48D070152DDD}"/>
              </a:ext>
            </a:extLst>
          </p:cNvPr>
          <p:cNvSpPr/>
          <p:nvPr/>
        </p:nvSpPr>
        <p:spPr>
          <a:xfrm>
            <a:off x="3526185" y="2873010"/>
            <a:ext cx="5857875" cy="2196244"/>
          </a:xfrm>
          <a:prstGeom prst="ellipse">
            <a:avLst/>
          </a:prstGeom>
          <a:solidFill>
            <a:schemeClr val="accent2">
              <a:alpha val="4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TextBox 4">
            <a:extLst>
              <a:ext uri="{FF2B5EF4-FFF2-40B4-BE49-F238E27FC236}">
                <a16:creationId xmlns:a16="http://schemas.microsoft.com/office/drawing/2014/main" id="{81174B98-41CD-4430-AA29-DD8144A8FE89}"/>
              </a:ext>
            </a:extLst>
          </p:cNvPr>
          <p:cNvSpPr txBox="1">
            <a:spLocks noChangeArrowheads="1"/>
          </p:cNvSpPr>
          <p:nvPr/>
        </p:nvSpPr>
        <p:spPr bwMode="auto">
          <a:xfrm>
            <a:off x="4601603" y="3232150"/>
            <a:ext cx="1428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Adam</a:t>
            </a:r>
          </a:p>
          <a:p>
            <a:r>
              <a:rPr lang="en-GB" altLang="en-US" dirty="0">
                <a:latin typeface="Arial" panose="020B0604020202020204" pitchFamily="34" charset="0"/>
                <a:cs typeface="Arial" panose="020B0604020202020204" pitchFamily="34" charset="0"/>
              </a:rPr>
              <a:t>Noah</a:t>
            </a:r>
          </a:p>
          <a:p>
            <a:r>
              <a:rPr lang="en-GB" altLang="en-US" dirty="0">
                <a:latin typeface="Arial" panose="020B0604020202020204" pitchFamily="34" charset="0"/>
                <a:cs typeface="Arial" panose="020B0604020202020204" pitchFamily="34" charset="0"/>
              </a:rPr>
              <a:t>Abraham</a:t>
            </a:r>
          </a:p>
          <a:p>
            <a:r>
              <a:rPr lang="en-GB" altLang="en-US" dirty="0">
                <a:latin typeface="Arial" panose="020B0604020202020204" pitchFamily="34" charset="0"/>
                <a:cs typeface="Arial" panose="020B0604020202020204" pitchFamily="34" charset="0"/>
              </a:rPr>
              <a:t>Moses</a:t>
            </a:r>
          </a:p>
          <a:p>
            <a:r>
              <a:rPr lang="en-GB" altLang="en-US" dirty="0">
                <a:latin typeface="Arial" panose="020B0604020202020204" pitchFamily="34" charset="0"/>
                <a:cs typeface="Arial" panose="020B0604020202020204" pitchFamily="34" charset="0"/>
              </a:rPr>
              <a:t>Joseph</a:t>
            </a:r>
          </a:p>
        </p:txBody>
      </p:sp>
      <p:sp>
        <p:nvSpPr>
          <p:cNvPr id="18" name="TextBox 7">
            <a:extLst>
              <a:ext uri="{FF2B5EF4-FFF2-40B4-BE49-F238E27FC236}">
                <a16:creationId xmlns:a16="http://schemas.microsoft.com/office/drawing/2014/main" id="{FCE4DF7F-69CF-46FB-A0DE-2347A3A98D12}"/>
              </a:ext>
            </a:extLst>
          </p:cNvPr>
          <p:cNvSpPr txBox="1">
            <a:spLocks noChangeArrowheads="1"/>
          </p:cNvSpPr>
          <p:nvPr/>
        </p:nvSpPr>
        <p:spPr bwMode="auto">
          <a:xfrm>
            <a:off x="2616835" y="3832907"/>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Jesus</a:t>
            </a:r>
          </a:p>
        </p:txBody>
      </p:sp>
      <p:sp>
        <p:nvSpPr>
          <p:cNvPr id="17" name="TextBox 5">
            <a:extLst>
              <a:ext uri="{FF2B5EF4-FFF2-40B4-BE49-F238E27FC236}">
                <a16:creationId xmlns:a16="http://schemas.microsoft.com/office/drawing/2014/main" id="{0E2BABF6-9A06-4AC7-9B97-0E0C470EB7FE}"/>
              </a:ext>
            </a:extLst>
          </p:cNvPr>
          <p:cNvSpPr txBox="1">
            <a:spLocks noChangeArrowheads="1"/>
          </p:cNvSpPr>
          <p:nvPr/>
        </p:nvSpPr>
        <p:spPr bwMode="auto">
          <a:xfrm>
            <a:off x="7466239" y="3694113"/>
            <a:ext cx="164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Malachi</a:t>
            </a:r>
          </a:p>
          <a:p>
            <a:r>
              <a:rPr lang="en-GB" altLang="en-US" dirty="0">
                <a:latin typeface="Arial" panose="020B0604020202020204" pitchFamily="34" charset="0"/>
                <a:cs typeface="Arial" panose="020B0604020202020204" pitchFamily="34" charset="0"/>
              </a:rPr>
              <a:t>Haggai</a:t>
            </a:r>
          </a:p>
          <a:p>
            <a:r>
              <a:rPr lang="en-GB" altLang="en-US" dirty="0">
                <a:latin typeface="Arial" panose="020B0604020202020204" pitchFamily="34" charset="0"/>
                <a:cs typeface="Arial" panose="020B0604020202020204" pitchFamily="34" charset="0"/>
              </a:rPr>
              <a:t>Obadiah</a:t>
            </a:r>
          </a:p>
        </p:txBody>
      </p:sp>
      <p:sp>
        <p:nvSpPr>
          <p:cNvPr id="9" name="Oval 8">
            <a:extLst>
              <a:ext uri="{FF2B5EF4-FFF2-40B4-BE49-F238E27FC236}">
                <a16:creationId xmlns:a16="http://schemas.microsoft.com/office/drawing/2014/main" id="{A5BDF410-C740-4C87-9D3F-1ED8583BBAB3}"/>
              </a:ext>
            </a:extLst>
          </p:cNvPr>
          <p:cNvSpPr/>
          <p:nvPr/>
        </p:nvSpPr>
        <p:spPr>
          <a:xfrm rot="18782482">
            <a:off x="990921" y="2402473"/>
            <a:ext cx="5736167" cy="3418876"/>
          </a:xfrm>
          <a:prstGeom prst="ellipse">
            <a:avLst/>
          </a:prstGeom>
          <a:solidFill>
            <a:schemeClr val="accent5">
              <a:lumMod val="50000"/>
              <a:alpha val="38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297" name="TextBox 9">
            <a:extLst>
              <a:ext uri="{FF2B5EF4-FFF2-40B4-BE49-F238E27FC236}">
                <a16:creationId xmlns:a16="http://schemas.microsoft.com/office/drawing/2014/main" id="{FA46108F-EB87-4205-BBB0-6A7F52325315}"/>
              </a:ext>
            </a:extLst>
          </p:cNvPr>
          <p:cNvSpPr txBox="1">
            <a:spLocks noChangeArrowheads="1"/>
          </p:cNvSpPr>
          <p:nvPr/>
        </p:nvSpPr>
        <p:spPr bwMode="auto">
          <a:xfrm>
            <a:off x="1635796" y="4839702"/>
            <a:ext cx="15385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Muhammad</a:t>
            </a:r>
          </a:p>
          <a:p>
            <a:r>
              <a:rPr lang="en-GB" altLang="en-US" dirty="0">
                <a:latin typeface="Arial" panose="020B0604020202020204" pitchFamily="34" charset="0"/>
                <a:cs typeface="Arial" panose="020B0604020202020204" pitchFamily="34" charset="0"/>
              </a:rPr>
              <a:t>Hud</a:t>
            </a:r>
          </a:p>
          <a:p>
            <a:r>
              <a:rPr lang="en-GB" altLang="en-US" dirty="0">
                <a:latin typeface="Arial" panose="020B0604020202020204" pitchFamily="34" charset="0"/>
                <a:cs typeface="Arial" panose="020B0604020202020204" pitchFamily="34" charset="0"/>
              </a:rPr>
              <a:t>Saleh</a:t>
            </a:r>
          </a:p>
          <a:p>
            <a:r>
              <a:rPr lang="en-GB" altLang="en-US" dirty="0">
                <a:latin typeface="Arial" panose="020B0604020202020204" pitchFamily="34" charset="0"/>
                <a:cs typeface="Arial" panose="020B0604020202020204" pitchFamily="34" charset="0"/>
              </a:rPr>
              <a:t>Shuaib</a:t>
            </a:r>
          </a:p>
        </p:txBody>
      </p:sp>
      <p:sp>
        <p:nvSpPr>
          <p:cNvPr id="11" name="TextBox 10">
            <a:extLst>
              <a:ext uri="{FF2B5EF4-FFF2-40B4-BE49-F238E27FC236}">
                <a16:creationId xmlns:a16="http://schemas.microsoft.com/office/drawing/2014/main" id="{6471E2FD-6E30-46FE-A4DB-F9D285A86B70}"/>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20</a:t>
            </a:fld>
            <a:endParaRPr lang="en-GB" sz="3200" dirty="0">
              <a:solidFill>
                <a:srgbClr val="FF0000"/>
              </a:solidFill>
            </a:endParaRPr>
          </a:p>
        </p:txBody>
      </p:sp>
    </p:spTree>
    <p:extLst>
      <p:ext uri="{BB962C8B-B14F-4D97-AF65-F5344CB8AC3E}">
        <p14:creationId xmlns:p14="http://schemas.microsoft.com/office/powerpoint/2010/main" val="81340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D1CB-D6B4-4723-92B8-26439CA23EF1}"/>
              </a:ext>
            </a:extLst>
          </p:cNvPr>
          <p:cNvSpPr>
            <a:spLocks noGrp="1"/>
          </p:cNvSpPr>
          <p:nvPr>
            <p:ph type="title"/>
          </p:nvPr>
        </p:nvSpPr>
        <p:spPr>
          <a:xfrm>
            <a:off x="609600" y="800708"/>
            <a:ext cx="10972800" cy="722344"/>
          </a:xfrm>
        </p:spPr>
        <p:txBody>
          <a:bodyPr>
            <a:normAutofit fontScale="90000"/>
          </a:bodyPr>
          <a:lstStyle/>
          <a:p>
            <a:r>
              <a:rPr lang="en-GB" dirty="0"/>
              <a:t>Who the Quran names</a:t>
            </a:r>
          </a:p>
        </p:txBody>
      </p:sp>
      <p:graphicFrame>
        <p:nvGraphicFramePr>
          <p:cNvPr id="4" name="Table 4">
            <a:extLst>
              <a:ext uri="{FF2B5EF4-FFF2-40B4-BE49-F238E27FC236}">
                <a16:creationId xmlns:a16="http://schemas.microsoft.com/office/drawing/2014/main" id="{D1EF72D5-D8AC-4E98-AC6C-2059FD6801FD}"/>
              </a:ext>
            </a:extLst>
          </p:cNvPr>
          <p:cNvGraphicFramePr>
            <a:graphicFrameLocks noGrp="1"/>
          </p:cNvGraphicFramePr>
          <p:nvPr>
            <p:ph idx="1"/>
            <p:extLst>
              <p:ext uri="{D42A27DB-BD31-4B8C-83A1-F6EECF244321}">
                <p14:modId xmlns:p14="http://schemas.microsoft.com/office/powerpoint/2010/main" val="2404364721"/>
              </p:ext>
            </p:extLst>
          </p:nvPr>
        </p:nvGraphicFramePr>
        <p:xfrm>
          <a:off x="592565" y="1523052"/>
          <a:ext cx="10972800" cy="424621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768934182"/>
                    </a:ext>
                  </a:extLst>
                </a:gridCol>
                <a:gridCol w="5486400">
                  <a:extLst>
                    <a:ext uri="{9D8B030D-6E8A-4147-A177-3AD203B41FA5}">
                      <a16:colId xmlns:a16="http://schemas.microsoft.com/office/drawing/2014/main" val="3038762343"/>
                    </a:ext>
                  </a:extLst>
                </a:gridCol>
              </a:tblGrid>
              <a:tr h="849242">
                <a:tc>
                  <a:txBody>
                    <a:bodyPr/>
                    <a:lstStyle/>
                    <a:p>
                      <a:r>
                        <a:rPr lang="en-GB" sz="4400" dirty="0"/>
                        <a:t>Person</a:t>
                      </a:r>
                    </a:p>
                  </a:txBody>
                  <a:tcPr/>
                </a:tc>
                <a:tc>
                  <a:txBody>
                    <a:bodyPr/>
                    <a:lstStyle/>
                    <a:p>
                      <a:r>
                        <a:rPr lang="en-GB" sz="4400" dirty="0"/>
                        <a:t>Mentions by name</a:t>
                      </a:r>
                    </a:p>
                  </a:txBody>
                  <a:tcPr/>
                </a:tc>
                <a:extLst>
                  <a:ext uri="{0D108BD9-81ED-4DB2-BD59-A6C34878D82A}">
                    <a16:rowId xmlns:a16="http://schemas.microsoft.com/office/drawing/2014/main" val="1085092005"/>
                  </a:ext>
                </a:extLst>
              </a:tr>
              <a:tr h="849242">
                <a:tc>
                  <a:txBody>
                    <a:bodyPr/>
                    <a:lstStyle/>
                    <a:p>
                      <a:r>
                        <a:rPr lang="en-GB" sz="4400" dirty="0"/>
                        <a:t>Moses</a:t>
                      </a:r>
                    </a:p>
                  </a:txBody>
                  <a:tcPr/>
                </a:tc>
                <a:tc>
                  <a:txBody>
                    <a:bodyPr/>
                    <a:lstStyle/>
                    <a:p>
                      <a:r>
                        <a:rPr lang="en-GB" sz="4400" dirty="0"/>
                        <a:t>136</a:t>
                      </a:r>
                    </a:p>
                  </a:txBody>
                  <a:tcPr/>
                </a:tc>
                <a:extLst>
                  <a:ext uri="{0D108BD9-81ED-4DB2-BD59-A6C34878D82A}">
                    <a16:rowId xmlns:a16="http://schemas.microsoft.com/office/drawing/2014/main" val="3558724067"/>
                  </a:ext>
                </a:extLst>
              </a:tr>
              <a:tr h="849242">
                <a:tc>
                  <a:txBody>
                    <a:bodyPr/>
                    <a:lstStyle/>
                    <a:p>
                      <a:r>
                        <a:rPr lang="en-GB" sz="4400" dirty="0"/>
                        <a:t>Abraham</a:t>
                      </a:r>
                    </a:p>
                  </a:txBody>
                  <a:tcPr/>
                </a:tc>
                <a:tc>
                  <a:txBody>
                    <a:bodyPr/>
                    <a:lstStyle/>
                    <a:p>
                      <a:r>
                        <a:rPr lang="en-GB" sz="4400" dirty="0"/>
                        <a:t>72</a:t>
                      </a:r>
                    </a:p>
                  </a:txBody>
                  <a:tcPr/>
                </a:tc>
                <a:extLst>
                  <a:ext uri="{0D108BD9-81ED-4DB2-BD59-A6C34878D82A}">
                    <a16:rowId xmlns:a16="http://schemas.microsoft.com/office/drawing/2014/main" val="2818870073"/>
                  </a:ext>
                </a:extLst>
              </a:tr>
              <a:tr h="849242">
                <a:tc>
                  <a:txBody>
                    <a:bodyPr/>
                    <a:lstStyle/>
                    <a:p>
                      <a:r>
                        <a:rPr lang="en-GB" sz="4400" dirty="0"/>
                        <a:t>Jesus</a:t>
                      </a:r>
                    </a:p>
                  </a:txBody>
                  <a:tcPr/>
                </a:tc>
                <a:tc>
                  <a:txBody>
                    <a:bodyPr/>
                    <a:lstStyle/>
                    <a:p>
                      <a:r>
                        <a:rPr lang="en-GB" sz="4400" dirty="0"/>
                        <a:t>25</a:t>
                      </a:r>
                    </a:p>
                  </a:txBody>
                  <a:tcPr/>
                </a:tc>
                <a:extLst>
                  <a:ext uri="{0D108BD9-81ED-4DB2-BD59-A6C34878D82A}">
                    <a16:rowId xmlns:a16="http://schemas.microsoft.com/office/drawing/2014/main" val="1390246563"/>
                  </a:ext>
                </a:extLst>
              </a:tr>
              <a:tr h="849242">
                <a:tc>
                  <a:txBody>
                    <a:bodyPr/>
                    <a:lstStyle/>
                    <a:p>
                      <a:r>
                        <a:rPr lang="en-GB" sz="4400" dirty="0"/>
                        <a:t>Muhammad</a:t>
                      </a:r>
                    </a:p>
                  </a:txBody>
                  <a:tcPr/>
                </a:tc>
                <a:tc>
                  <a:txBody>
                    <a:bodyPr/>
                    <a:lstStyle/>
                    <a:p>
                      <a:r>
                        <a:rPr lang="en-GB" sz="4400" dirty="0"/>
                        <a:t>12</a:t>
                      </a:r>
                    </a:p>
                  </a:txBody>
                  <a:tcPr/>
                </a:tc>
                <a:extLst>
                  <a:ext uri="{0D108BD9-81ED-4DB2-BD59-A6C34878D82A}">
                    <a16:rowId xmlns:a16="http://schemas.microsoft.com/office/drawing/2014/main" val="3411081367"/>
                  </a:ext>
                </a:extLst>
              </a:tr>
            </a:tbl>
          </a:graphicData>
        </a:graphic>
      </p:graphicFrame>
      <p:sp>
        <p:nvSpPr>
          <p:cNvPr id="6" name="TextBox 5">
            <a:extLst>
              <a:ext uri="{FF2B5EF4-FFF2-40B4-BE49-F238E27FC236}">
                <a16:creationId xmlns:a16="http://schemas.microsoft.com/office/drawing/2014/main" id="{AC355258-E3F6-4B44-BB57-6F20560EDDFA}"/>
              </a:ext>
            </a:extLst>
          </p:cNvPr>
          <p:cNvSpPr txBox="1"/>
          <p:nvPr/>
        </p:nvSpPr>
        <p:spPr>
          <a:xfrm>
            <a:off x="4727848" y="5892302"/>
            <a:ext cx="6562956" cy="523220"/>
          </a:xfrm>
          <a:prstGeom prst="rect">
            <a:avLst/>
          </a:prstGeom>
          <a:noFill/>
        </p:spPr>
        <p:txBody>
          <a:bodyPr wrap="square" rtlCol="0">
            <a:spAutoFit/>
          </a:bodyPr>
          <a:lstStyle/>
          <a:p>
            <a:pPr algn="r"/>
            <a:r>
              <a:rPr lang="en-GB" sz="2800" dirty="0">
                <a:solidFill>
                  <a:srgbClr val="FF0000"/>
                </a:solidFill>
              </a:rPr>
              <a:t>Words counted in Tal </a:t>
            </a:r>
            <a:r>
              <a:rPr lang="en-GB" sz="2800" dirty="0" err="1">
                <a:solidFill>
                  <a:srgbClr val="FF0000"/>
                </a:solidFill>
              </a:rPr>
              <a:t>Itani</a:t>
            </a:r>
            <a:r>
              <a:rPr lang="en-GB" sz="2800" dirty="0">
                <a:solidFill>
                  <a:srgbClr val="FF0000"/>
                </a:solidFill>
              </a:rPr>
              <a:t> translation</a:t>
            </a:r>
          </a:p>
        </p:txBody>
      </p:sp>
      <p:sp>
        <p:nvSpPr>
          <p:cNvPr id="8" name="TextBox 7">
            <a:extLst>
              <a:ext uri="{FF2B5EF4-FFF2-40B4-BE49-F238E27FC236}">
                <a16:creationId xmlns:a16="http://schemas.microsoft.com/office/drawing/2014/main" id="{28F53697-C5A8-4EF0-AD6C-6F1E5B7514BE}"/>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21</a:t>
            </a:fld>
            <a:endParaRPr lang="en-GB" sz="3200" dirty="0">
              <a:solidFill>
                <a:srgbClr val="FF0000"/>
              </a:solidFill>
            </a:endParaRPr>
          </a:p>
        </p:txBody>
      </p:sp>
    </p:spTree>
    <p:extLst>
      <p:ext uri="{BB962C8B-B14F-4D97-AF65-F5344CB8AC3E}">
        <p14:creationId xmlns:p14="http://schemas.microsoft.com/office/powerpoint/2010/main" val="296451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p:txBody>
          <a:bodyPr/>
          <a:lstStyle/>
          <a:p>
            <a:pPr algn="ctr"/>
            <a:r>
              <a:rPr lang="en-GB" dirty="0"/>
              <a:t>What </a:t>
            </a:r>
            <a:r>
              <a:rPr lang="en-GB" sz="6000" dirty="0"/>
              <a:t>you</a:t>
            </a:r>
            <a:r>
              <a:rPr lang="en-GB" dirty="0"/>
              <a:t> believe</a:t>
            </a:r>
          </a:p>
        </p:txBody>
      </p:sp>
      <p:sp>
        <p:nvSpPr>
          <p:cNvPr id="3" name="Subtitle 2">
            <a:extLst>
              <a:ext uri="{FF2B5EF4-FFF2-40B4-BE49-F238E27FC236}">
                <a16:creationId xmlns:a16="http://schemas.microsoft.com/office/drawing/2014/main" id="{C1E80AEE-9C9A-4785-A0FC-9B8C3A719378}"/>
              </a:ext>
            </a:extLst>
          </p:cNvPr>
          <p:cNvSpPr>
            <a:spLocks noGrp="1"/>
          </p:cNvSpPr>
          <p:nvPr>
            <p:ph type="subTitle" idx="1"/>
          </p:nvPr>
        </p:nvSpPr>
        <p:spPr/>
        <p:txBody>
          <a:bodyPr>
            <a:normAutofit/>
          </a:bodyPr>
          <a:lstStyle/>
          <a:p>
            <a:pPr algn="ctr"/>
            <a:r>
              <a:rPr lang="en-GB" sz="6000" dirty="0"/>
              <a:t>God</a:t>
            </a:r>
          </a:p>
        </p:txBody>
      </p:sp>
      <p:sp>
        <p:nvSpPr>
          <p:cNvPr id="5" name="TextBox 4">
            <a:extLst>
              <a:ext uri="{FF2B5EF4-FFF2-40B4-BE49-F238E27FC236}">
                <a16:creationId xmlns:a16="http://schemas.microsoft.com/office/drawing/2014/main" id="{18CBDA06-D47A-4647-9C68-2AEF02125EC5}"/>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22</a:t>
            </a:fld>
            <a:endParaRPr lang="en-GB" sz="3200" dirty="0">
              <a:solidFill>
                <a:srgbClr val="FF0000"/>
              </a:solidFill>
            </a:endParaRPr>
          </a:p>
        </p:txBody>
      </p:sp>
    </p:spTree>
    <p:extLst>
      <p:ext uri="{BB962C8B-B14F-4D97-AF65-F5344CB8AC3E}">
        <p14:creationId xmlns:p14="http://schemas.microsoft.com/office/powerpoint/2010/main" val="265413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5FF8-19A9-4929-BFE6-80D40D86C977}"/>
              </a:ext>
            </a:extLst>
          </p:cNvPr>
          <p:cNvSpPr>
            <a:spLocks noGrp="1"/>
          </p:cNvSpPr>
          <p:nvPr>
            <p:ph type="title"/>
          </p:nvPr>
        </p:nvSpPr>
        <p:spPr/>
        <p:txBody>
          <a:bodyPr/>
          <a:lstStyle/>
          <a:p>
            <a:r>
              <a:rPr lang="en-GB" dirty="0"/>
              <a:t>The nature of God – Judaism</a:t>
            </a:r>
          </a:p>
        </p:txBody>
      </p:sp>
      <p:sp>
        <p:nvSpPr>
          <p:cNvPr id="4" name="TextBox 3">
            <a:extLst>
              <a:ext uri="{FF2B5EF4-FFF2-40B4-BE49-F238E27FC236}">
                <a16:creationId xmlns:a16="http://schemas.microsoft.com/office/drawing/2014/main" id="{DC076798-5203-4118-82B0-1704FF6FFE4C}"/>
              </a:ext>
            </a:extLst>
          </p:cNvPr>
          <p:cNvSpPr txBox="1"/>
          <p:nvPr/>
        </p:nvSpPr>
        <p:spPr>
          <a:xfrm>
            <a:off x="767408" y="1952836"/>
            <a:ext cx="10549172" cy="3170099"/>
          </a:xfrm>
          <a:prstGeom prst="rect">
            <a:avLst/>
          </a:prstGeom>
          <a:noFill/>
        </p:spPr>
        <p:txBody>
          <a:bodyPr wrap="square" rtlCol="0">
            <a:spAutoFit/>
          </a:bodyPr>
          <a:lstStyle/>
          <a:p>
            <a:r>
              <a:rPr lang="en-GB" sz="4000" dirty="0"/>
              <a:t>“Hear, O Israel: The Lord our God, The Lord Is One.”</a:t>
            </a:r>
          </a:p>
          <a:p>
            <a:endParaRPr lang="en-GB" dirty="0"/>
          </a:p>
          <a:p>
            <a:pPr algn="r"/>
            <a:r>
              <a:rPr lang="en-GB" sz="2800" dirty="0">
                <a:solidFill>
                  <a:srgbClr val="FF0000"/>
                </a:solidFill>
              </a:rPr>
              <a:t>The Shema. </a:t>
            </a:r>
          </a:p>
          <a:p>
            <a:pPr algn="r"/>
            <a:r>
              <a:rPr lang="en-GB" sz="2800" dirty="0">
                <a:solidFill>
                  <a:srgbClr val="FF0000"/>
                </a:solidFill>
              </a:rPr>
              <a:t>Deuteronomy 6:4, </a:t>
            </a:r>
          </a:p>
          <a:p>
            <a:pPr algn="r"/>
            <a:r>
              <a:rPr lang="en-GB" sz="2800" dirty="0">
                <a:solidFill>
                  <a:srgbClr val="FF0000"/>
                </a:solidFill>
              </a:rPr>
              <a:t>Holy Scriptures According to the Masoretic Text</a:t>
            </a:r>
          </a:p>
          <a:p>
            <a:endParaRPr lang="en-GB" dirty="0"/>
          </a:p>
        </p:txBody>
      </p:sp>
      <p:sp>
        <p:nvSpPr>
          <p:cNvPr id="6" name="TextBox 5">
            <a:extLst>
              <a:ext uri="{FF2B5EF4-FFF2-40B4-BE49-F238E27FC236}">
                <a16:creationId xmlns:a16="http://schemas.microsoft.com/office/drawing/2014/main" id="{A79A4539-34F4-47BA-AB2A-11F92AE5BBBE}"/>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23</a:t>
            </a:fld>
            <a:endParaRPr lang="en-GB" sz="3200" dirty="0">
              <a:solidFill>
                <a:srgbClr val="FF0000"/>
              </a:solidFill>
            </a:endParaRPr>
          </a:p>
        </p:txBody>
      </p:sp>
    </p:spTree>
    <p:extLst>
      <p:ext uri="{BB962C8B-B14F-4D97-AF65-F5344CB8AC3E}">
        <p14:creationId xmlns:p14="http://schemas.microsoft.com/office/powerpoint/2010/main" val="252543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5FF8-19A9-4929-BFE6-80D40D86C977}"/>
              </a:ext>
            </a:extLst>
          </p:cNvPr>
          <p:cNvSpPr>
            <a:spLocks noGrp="1"/>
          </p:cNvSpPr>
          <p:nvPr>
            <p:ph type="title"/>
          </p:nvPr>
        </p:nvSpPr>
        <p:spPr/>
        <p:txBody>
          <a:bodyPr/>
          <a:lstStyle/>
          <a:p>
            <a:r>
              <a:rPr lang="en-GB" dirty="0"/>
              <a:t>The nature of God – Islam</a:t>
            </a:r>
          </a:p>
        </p:txBody>
      </p:sp>
      <p:sp>
        <p:nvSpPr>
          <p:cNvPr id="4" name="TextBox 3">
            <a:extLst>
              <a:ext uri="{FF2B5EF4-FFF2-40B4-BE49-F238E27FC236}">
                <a16:creationId xmlns:a16="http://schemas.microsoft.com/office/drawing/2014/main" id="{DC076798-5203-4118-82B0-1704FF6FFE4C}"/>
              </a:ext>
            </a:extLst>
          </p:cNvPr>
          <p:cNvSpPr txBox="1"/>
          <p:nvPr/>
        </p:nvSpPr>
        <p:spPr>
          <a:xfrm>
            <a:off x="767408" y="1952836"/>
            <a:ext cx="10549172" cy="3600986"/>
          </a:xfrm>
          <a:prstGeom prst="rect">
            <a:avLst/>
          </a:prstGeom>
          <a:noFill/>
        </p:spPr>
        <p:txBody>
          <a:bodyPr wrap="square" rtlCol="0">
            <a:spAutoFit/>
          </a:bodyPr>
          <a:lstStyle/>
          <a:p>
            <a:r>
              <a:rPr lang="en-GB" sz="4000" dirty="0"/>
              <a:t>SAY: “He is the One God: God the Eternal, the Uncaused Cause of All Being. He</a:t>
            </a:r>
          </a:p>
          <a:p>
            <a:r>
              <a:rPr lang="en-GB" sz="4000" dirty="0"/>
              <a:t>begets not, and neither is He begotten; and there is nothing that could be compared with</a:t>
            </a:r>
          </a:p>
          <a:p>
            <a:r>
              <a:rPr lang="en-GB" sz="4000" dirty="0"/>
              <a:t>Him.”</a:t>
            </a:r>
            <a:endParaRPr lang="en-GB" dirty="0"/>
          </a:p>
          <a:p>
            <a:pPr algn="r"/>
            <a:r>
              <a:rPr lang="en-GB" sz="2800" dirty="0">
                <a:solidFill>
                  <a:srgbClr val="FF0000"/>
                </a:solidFill>
              </a:rPr>
              <a:t>Quran 112:1-4 Muhammad Asad translation</a:t>
            </a:r>
          </a:p>
        </p:txBody>
      </p:sp>
      <p:sp>
        <p:nvSpPr>
          <p:cNvPr id="6" name="TextBox 5">
            <a:extLst>
              <a:ext uri="{FF2B5EF4-FFF2-40B4-BE49-F238E27FC236}">
                <a16:creationId xmlns:a16="http://schemas.microsoft.com/office/drawing/2014/main" id="{9BD67E99-33F7-40A4-99B3-A2CD2AD91318}"/>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24</a:t>
            </a:fld>
            <a:endParaRPr lang="en-GB" sz="3200" dirty="0">
              <a:solidFill>
                <a:srgbClr val="FF0000"/>
              </a:solidFill>
            </a:endParaRPr>
          </a:p>
        </p:txBody>
      </p:sp>
    </p:spTree>
    <p:extLst>
      <p:ext uri="{BB962C8B-B14F-4D97-AF65-F5344CB8AC3E}">
        <p14:creationId xmlns:p14="http://schemas.microsoft.com/office/powerpoint/2010/main" val="130926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5FF8-19A9-4929-BFE6-80D40D86C977}"/>
              </a:ext>
            </a:extLst>
          </p:cNvPr>
          <p:cNvSpPr>
            <a:spLocks noGrp="1"/>
          </p:cNvSpPr>
          <p:nvPr>
            <p:ph type="title"/>
          </p:nvPr>
        </p:nvSpPr>
        <p:spPr/>
        <p:txBody>
          <a:bodyPr/>
          <a:lstStyle/>
          <a:p>
            <a:r>
              <a:rPr lang="en-GB" dirty="0"/>
              <a:t>The nature of God – Christianity</a:t>
            </a:r>
          </a:p>
        </p:txBody>
      </p:sp>
      <p:sp>
        <p:nvSpPr>
          <p:cNvPr id="4" name="TextBox 3">
            <a:extLst>
              <a:ext uri="{FF2B5EF4-FFF2-40B4-BE49-F238E27FC236}">
                <a16:creationId xmlns:a16="http://schemas.microsoft.com/office/drawing/2014/main" id="{DC076798-5203-4118-82B0-1704FF6FFE4C}"/>
              </a:ext>
            </a:extLst>
          </p:cNvPr>
          <p:cNvSpPr txBox="1"/>
          <p:nvPr/>
        </p:nvSpPr>
        <p:spPr>
          <a:xfrm>
            <a:off x="767408" y="1952836"/>
            <a:ext cx="10549172" cy="2369880"/>
          </a:xfrm>
          <a:prstGeom prst="rect">
            <a:avLst/>
          </a:prstGeom>
          <a:noFill/>
        </p:spPr>
        <p:txBody>
          <a:bodyPr wrap="square" rtlCol="0">
            <a:spAutoFit/>
          </a:bodyPr>
          <a:lstStyle/>
          <a:p>
            <a:r>
              <a:rPr lang="en-GB" sz="4000" dirty="0"/>
              <a:t>But the Godhead of the Father, of the Son and of the Holy Ghost is all One, the Glory Equal, the Majesty Co-Eternal.</a:t>
            </a:r>
          </a:p>
          <a:p>
            <a:pPr algn="r"/>
            <a:r>
              <a:rPr lang="en-GB" sz="2800" dirty="0">
                <a:solidFill>
                  <a:srgbClr val="FF0000"/>
                </a:solidFill>
              </a:rPr>
              <a:t>Athanasian Creed, extract, Catholic </a:t>
            </a:r>
            <a:r>
              <a:rPr lang="en-GB" sz="2800" dirty="0" err="1">
                <a:solidFill>
                  <a:srgbClr val="FF0000"/>
                </a:solidFill>
              </a:rPr>
              <a:t>Encyclopedia</a:t>
            </a:r>
            <a:endParaRPr lang="en-GB" sz="2800" dirty="0">
              <a:solidFill>
                <a:srgbClr val="FF0000"/>
              </a:solidFill>
            </a:endParaRPr>
          </a:p>
        </p:txBody>
      </p:sp>
      <p:sp>
        <p:nvSpPr>
          <p:cNvPr id="6" name="TextBox 5">
            <a:extLst>
              <a:ext uri="{FF2B5EF4-FFF2-40B4-BE49-F238E27FC236}">
                <a16:creationId xmlns:a16="http://schemas.microsoft.com/office/drawing/2014/main" id="{AFA58B12-431F-4127-A4B3-72E3A82AD87E}"/>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25</a:t>
            </a:fld>
            <a:endParaRPr lang="en-GB" sz="3200" dirty="0">
              <a:solidFill>
                <a:srgbClr val="FF0000"/>
              </a:solidFill>
            </a:endParaRPr>
          </a:p>
        </p:txBody>
      </p:sp>
    </p:spTree>
    <p:extLst>
      <p:ext uri="{BB962C8B-B14F-4D97-AF65-F5344CB8AC3E}">
        <p14:creationId xmlns:p14="http://schemas.microsoft.com/office/powerpoint/2010/main" val="2761393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p:txBody>
          <a:bodyPr/>
          <a:lstStyle/>
          <a:p>
            <a:pPr algn="ctr"/>
            <a:r>
              <a:rPr lang="en-GB" dirty="0"/>
              <a:t>What </a:t>
            </a:r>
            <a:r>
              <a:rPr lang="en-GB" sz="6000" dirty="0"/>
              <a:t>you</a:t>
            </a:r>
            <a:r>
              <a:rPr lang="en-GB" dirty="0"/>
              <a:t> believe</a:t>
            </a:r>
          </a:p>
        </p:txBody>
      </p:sp>
      <p:sp>
        <p:nvSpPr>
          <p:cNvPr id="3" name="Subtitle 2">
            <a:extLst>
              <a:ext uri="{FF2B5EF4-FFF2-40B4-BE49-F238E27FC236}">
                <a16:creationId xmlns:a16="http://schemas.microsoft.com/office/drawing/2014/main" id="{C1E80AEE-9C9A-4785-A0FC-9B8C3A719378}"/>
              </a:ext>
            </a:extLst>
          </p:cNvPr>
          <p:cNvSpPr>
            <a:spLocks noGrp="1"/>
          </p:cNvSpPr>
          <p:nvPr>
            <p:ph type="subTitle" idx="1"/>
          </p:nvPr>
        </p:nvSpPr>
        <p:spPr/>
        <p:txBody>
          <a:bodyPr>
            <a:normAutofit/>
          </a:bodyPr>
          <a:lstStyle/>
          <a:p>
            <a:pPr algn="ctr"/>
            <a:r>
              <a:rPr lang="en-GB" sz="6000" dirty="0"/>
              <a:t>Jesus</a:t>
            </a:r>
          </a:p>
        </p:txBody>
      </p:sp>
      <p:sp>
        <p:nvSpPr>
          <p:cNvPr id="5" name="TextBox 4">
            <a:extLst>
              <a:ext uri="{FF2B5EF4-FFF2-40B4-BE49-F238E27FC236}">
                <a16:creationId xmlns:a16="http://schemas.microsoft.com/office/drawing/2014/main" id="{918C189B-0969-4610-AEE7-B4D5C5ABA597}"/>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26</a:t>
            </a:fld>
            <a:endParaRPr lang="en-GB" sz="3200" dirty="0">
              <a:solidFill>
                <a:srgbClr val="FF0000"/>
              </a:solidFill>
            </a:endParaRPr>
          </a:p>
        </p:txBody>
      </p:sp>
    </p:spTree>
    <p:extLst>
      <p:ext uri="{BB962C8B-B14F-4D97-AF65-F5344CB8AC3E}">
        <p14:creationId xmlns:p14="http://schemas.microsoft.com/office/powerpoint/2010/main" val="3621713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71F3-ADF4-4B4E-9483-D00F52B23BB3}"/>
              </a:ext>
            </a:extLst>
          </p:cNvPr>
          <p:cNvSpPr>
            <a:spLocks noGrp="1"/>
          </p:cNvSpPr>
          <p:nvPr>
            <p:ph type="title"/>
          </p:nvPr>
        </p:nvSpPr>
        <p:spPr>
          <a:xfrm>
            <a:off x="1091444" y="404664"/>
            <a:ext cx="10972800" cy="1143000"/>
          </a:xfrm>
        </p:spPr>
        <p:txBody>
          <a:bodyPr>
            <a:normAutofit/>
          </a:bodyPr>
          <a:lstStyle/>
          <a:p>
            <a:r>
              <a:rPr lang="en-GB" dirty="0"/>
              <a:t>Jesus in Christian creed</a:t>
            </a:r>
          </a:p>
        </p:txBody>
      </p:sp>
      <p:sp>
        <p:nvSpPr>
          <p:cNvPr id="3" name="Content Placeholder 2">
            <a:extLst>
              <a:ext uri="{FF2B5EF4-FFF2-40B4-BE49-F238E27FC236}">
                <a16:creationId xmlns:a16="http://schemas.microsoft.com/office/drawing/2014/main" id="{DE0BD921-DA20-400B-8423-4B02F8ADB735}"/>
              </a:ext>
            </a:extLst>
          </p:cNvPr>
          <p:cNvSpPr>
            <a:spLocks noGrp="1"/>
          </p:cNvSpPr>
          <p:nvPr>
            <p:ph idx="1"/>
          </p:nvPr>
        </p:nvSpPr>
        <p:spPr>
          <a:xfrm>
            <a:off x="1091444" y="1687566"/>
            <a:ext cx="10045116" cy="3649646"/>
          </a:xfrm>
        </p:spPr>
        <p:txBody>
          <a:bodyPr>
            <a:normAutofit fontScale="92500"/>
          </a:bodyPr>
          <a:lstStyle/>
          <a:p>
            <a:pPr marL="0" indent="0">
              <a:buNone/>
            </a:pPr>
            <a:r>
              <a:rPr lang="en-GB" sz="3600" dirty="0"/>
              <a:t>We believe in one Lord, Jesus Christ, the only Son of God, eternally begotten of the Father, God from God, Light from Light, true God from true God, begotten, not made, one in Being with the Father. </a:t>
            </a:r>
          </a:p>
          <a:p>
            <a:pPr marL="0" indent="0">
              <a:buNone/>
            </a:pPr>
            <a:r>
              <a:rPr lang="en-GB" sz="3600" dirty="0"/>
              <a:t>Through him all things were made. For us men and for our salvation, he came down from heaven:</a:t>
            </a:r>
          </a:p>
        </p:txBody>
      </p:sp>
      <p:sp>
        <p:nvSpPr>
          <p:cNvPr id="4" name="TextBox 3">
            <a:extLst>
              <a:ext uri="{FF2B5EF4-FFF2-40B4-BE49-F238E27FC236}">
                <a16:creationId xmlns:a16="http://schemas.microsoft.com/office/drawing/2014/main" id="{23F26614-1054-49DA-B0EC-26DF66D5DAB7}"/>
              </a:ext>
            </a:extLst>
          </p:cNvPr>
          <p:cNvSpPr txBox="1"/>
          <p:nvPr/>
        </p:nvSpPr>
        <p:spPr>
          <a:xfrm>
            <a:off x="3188458" y="5075602"/>
            <a:ext cx="7956884" cy="523220"/>
          </a:xfrm>
          <a:prstGeom prst="rect">
            <a:avLst/>
          </a:prstGeom>
          <a:noFill/>
        </p:spPr>
        <p:txBody>
          <a:bodyPr wrap="square" rtlCol="0">
            <a:spAutoFit/>
          </a:bodyPr>
          <a:lstStyle/>
          <a:p>
            <a:r>
              <a:rPr lang="en-GB" sz="2800" dirty="0">
                <a:solidFill>
                  <a:srgbClr val="FF0000"/>
                </a:solidFill>
              </a:rPr>
              <a:t>Nicene Creed from Vatican website (extract only)</a:t>
            </a:r>
          </a:p>
        </p:txBody>
      </p:sp>
      <p:sp>
        <p:nvSpPr>
          <p:cNvPr id="6" name="TextBox 5">
            <a:extLst>
              <a:ext uri="{FF2B5EF4-FFF2-40B4-BE49-F238E27FC236}">
                <a16:creationId xmlns:a16="http://schemas.microsoft.com/office/drawing/2014/main" id="{82AAFEC7-CA6F-4D6D-BE86-739EC3D0254E}"/>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27</a:t>
            </a:fld>
            <a:endParaRPr lang="en-GB" sz="3200" dirty="0">
              <a:solidFill>
                <a:srgbClr val="FF0000"/>
              </a:solidFill>
            </a:endParaRPr>
          </a:p>
        </p:txBody>
      </p:sp>
    </p:spTree>
    <p:extLst>
      <p:ext uri="{BB962C8B-B14F-4D97-AF65-F5344CB8AC3E}">
        <p14:creationId xmlns:p14="http://schemas.microsoft.com/office/powerpoint/2010/main" val="391482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0D83-22D4-402E-916C-7CCA4411E843}"/>
              </a:ext>
            </a:extLst>
          </p:cNvPr>
          <p:cNvSpPr>
            <a:spLocks noGrp="1"/>
          </p:cNvSpPr>
          <p:nvPr>
            <p:ph type="title"/>
          </p:nvPr>
        </p:nvSpPr>
        <p:spPr/>
        <p:txBody>
          <a:bodyPr/>
          <a:lstStyle/>
          <a:p>
            <a:r>
              <a:rPr lang="en-GB" dirty="0"/>
              <a:t>Quran on nature of Jesus</a:t>
            </a:r>
          </a:p>
        </p:txBody>
      </p:sp>
      <p:sp>
        <p:nvSpPr>
          <p:cNvPr id="3" name="Content Placeholder 2">
            <a:extLst>
              <a:ext uri="{FF2B5EF4-FFF2-40B4-BE49-F238E27FC236}">
                <a16:creationId xmlns:a16="http://schemas.microsoft.com/office/drawing/2014/main" id="{B4309505-CC7D-40AA-8816-1B40C43F92FB}"/>
              </a:ext>
            </a:extLst>
          </p:cNvPr>
          <p:cNvSpPr>
            <a:spLocks noGrp="1"/>
          </p:cNvSpPr>
          <p:nvPr>
            <p:ph idx="1"/>
          </p:nvPr>
        </p:nvSpPr>
        <p:spPr>
          <a:xfrm>
            <a:off x="609600" y="1935480"/>
            <a:ext cx="10972800" cy="3293720"/>
          </a:xfrm>
        </p:spPr>
        <p:txBody>
          <a:bodyPr>
            <a:normAutofit/>
          </a:bodyPr>
          <a:lstStyle/>
          <a:p>
            <a:pPr marL="0" indent="0">
              <a:buNone/>
            </a:pPr>
            <a:r>
              <a:rPr lang="en-US" sz="2800" dirty="0"/>
              <a:t>AND LO! God said: "O Jesus, son of Mary! Didst thou say unto men, 'Worship me and my mother as deities beside God’?” [Jesus] answered: "Limitless art Thou in Thy glory! It would not have been possible for me to say what I had no right to [say]! Had I said this, Thou wouldst indeed have known it! … Nothing did I tell them beyond what Thou didst bid me [to say]: 'Worship God, [who is] my Sustainer as well as your Sustainer.'</a:t>
            </a:r>
            <a:endParaRPr lang="en-GB" sz="2800" dirty="0"/>
          </a:p>
        </p:txBody>
      </p:sp>
      <p:sp>
        <p:nvSpPr>
          <p:cNvPr id="4" name="TextBox 3">
            <a:extLst>
              <a:ext uri="{FF2B5EF4-FFF2-40B4-BE49-F238E27FC236}">
                <a16:creationId xmlns:a16="http://schemas.microsoft.com/office/drawing/2014/main" id="{558A50DB-D192-4FB2-BA69-0A985EBF9071}"/>
              </a:ext>
            </a:extLst>
          </p:cNvPr>
          <p:cNvSpPr txBox="1"/>
          <p:nvPr/>
        </p:nvSpPr>
        <p:spPr>
          <a:xfrm>
            <a:off x="3431704" y="5229200"/>
            <a:ext cx="7740860" cy="523220"/>
          </a:xfrm>
          <a:prstGeom prst="rect">
            <a:avLst/>
          </a:prstGeom>
          <a:noFill/>
        </p:spPr>
        <p:txBody>
          <a:bodyPr wrap="square" rtlCol="0">
            <a:spAutoFit/>
          </a:bodyPr>
          <a:lstStyle>
            <a:defPPr>
              <a:defRPr lang="en-US"/>
            </a:defPPr>
            <a:lvl1pPr>
              <a:defRPr sz="2800">
                <a:solidFill>
                  <a:srgbClr val="FF0000"/>
                </a:solidFill>
              </a:defRPr>
            </a:lvl1pPr>
          </a:lstStyle>
          <a:p>
            <a:r>
              <a:rPr lang="en-GB" dirty="0"/>
              <a:t>Quran 5:116-117 Muhammad Asad translation</a:t>
            </a:r>
          </a:p>
        </p:txBody>
      </p:sp>
      <p:sp>
        <p:nvSpPr>
          <p:cNvPr id="6" name="TextBox 5">
            <a:extLst>
              <a:ext uri="{FF2B5EF4-FFF2-40B4-BE49-F238E27FC236}">
                <a16:creationId xmlns:a16="http://schemas.microsoft.com/office/drawing/2014/main" id="{E2FC72C0-4C02-49E0-A13A-1CB564E59FE2}"/>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28</a:t>
            </a:fld>
            <a:endParaRPr lang="en-GB" sz="3200" dirty="0">
              <a:solidFill>
                <a:srgbClr val="FF0000"/>
              </a:solidFill>
            </a:endParaRPr>
          </a:p>
        </p:txBody>
      </p:sp>
    </p:spTree>
    <p:extLst>
      <p:ext uri="{BB962C8B-B14F-4D97-AF65-F5344CB8AC3E}">
        <p14:creationId xmlns:p14="http://schemas.microsoft.com/office/powerpoint/2010/main" val="259360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C9D7-4981-4B4C-ACBF-1F93E89F4685}"/>
              </a:ext>
            </a:extLst>
          </p:cNvPr>
          <p:cNvSpPr>
            <a:spLocks noGrp="1"/>
          </p:cNvSpPr>
          <p:nvPr>
            <p:ph type="title"/>
          </p:nvPr>
        </p:nvSpPr>
        <p:spPr/>
        <p:txBody>
          <a:bodyPr/>
          <a:lstStyle/>
          <a:p>
            <a:r>
              <a:rPr lang="en-GB" dirty="0"/>
              <a:t>Judaism and Jesus</a:t>
            </a:r>
          </a:p>
        </p:txBody>
      </p:sp>
      <p:sp>
        <p:nvSpPr>
          <p:cNvPr id="3" name="Content Placeholder 2">
            <a:extLst>
              <a:ext uri="{FF2B5EF4-FFF2-40B4-BE49-F238E27FC236}">
                <a16:creationId xmlns:a16="http://schemas.microsoft.com/office/drawing/2014/main" id="{80EEEB85-B06D-404D-8BB8-3B93D4420FAA}"/>
              </a:ext>
            </a:extLst>
          </p:cNvPr>
          <p:cNvSpPr>
            <a:spLocks noGrp="1"/>
          </p:cNvSpPr>
          <p:nvPr>
            <p:ph idx="1"/>
          </p:nvPr>
        </p:nvSpPr>
        <p:spPr/>
        <p:txBody>
          <a:bodyPr/>
          <a:lstStyle/>
          <a:p>
            <a:r>
              <a:rPr lang="en-GB" dirty="0"/>
              <a:t>After the Holy Scriptures – obviously!</a:t>
            </a:r>
          </a:p>
          <a:p>
            <a:r>
              <a:rPr lang="en-GB" dirty="0"/>
              <a:t>Possible mentions in the Talmud (</a:t>
            </a:r>
            <a:r>
              <a:rPr lang="en-GB" dirty="0" err="1"/>
              <a:t>Yeshu</a:t>
            </a:r>
            <a:r>
              <a:rPr lang="en-GB" dirty="0"/>
              <a:t>)</a:t>
            </a:r>
          </a:p>
          <a:p>
            <a:r>
              <a:rPr lang="en-GB" dirty="0"/>
              <a:t>Basically ignored</a:t>
            </a:r>
          </a:p>
          <a:p>
            <a:r>
              <a:rPr lang="en-GB" dirty="0"/>
              <a:t>Just a man.</a:t>
            </a:r>
          </a:p>
        </p:txBody>
      </p:sp>
      <p:sp>
        <p:nvSpPr>
          <p:cNvPr id="5" name="TextBox 4">
            <a:extLst>
              <a:ext uri="{FF2B5EF4-FFF2-40B4-BE49-F238E27FC236}">
                <a16:creationId xmlns:a16="http://schemas.microsoft.com/office/drawing/2014/main" id="{74137B59-E4DD-4454-A444-16D8032565FB}"/>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29</a:t>
            </a:fld>
            <a:endParaRPr lang="en-GB" sz="3200" dirty="0">
              <a:solidFill>
                <a:srgbClr val="FF0000"/>
              </a:solidFill>
            </a:endParaRPr>
          </a:p>
        </p:txBody>
      </p:sp>
    </p:spTree>
    <p:extLst>
      <p:ext uri="{BB962C8B-B14F-4D97-AF65-F5344CB8AC3E}">
        <p14:creationId xmlns:p14="http://schemas.microsoft.com/office/powerpoint/2010/main" val="61968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600908"/>
            <a:ext cx="10081120" cy="1362456"/>
          </a:xfrm>
        </p:spPr>
        <p:txBody>
          <a:bodyPr/>
          <a:lstStyle/>
          <a:p>
            <a:pPr algn="ctr"/>
            <a:r>
              <a:rPr lang="en-GB" dirty="0"/>
              <a:t>The speaker</a:t>
            </a:r>
          </a:p>
        </p:txBody>
      </p:sp>
      <p:sp>
        <p:nvSpPr>
          <p:cNvPr id="4" name="TextBox 3">
            <a:extLst>
              <a:ext uri="{FF2B5EF4-FFF2-40B4-BE49-F238E27FC236}">
                <a16:creationId xmlns:a16="http://schemas.microsoft.com/office/drawing/2014/main" id="{3F9AF940-9851-4809-A4D1-9F87EC6E6F1F}"/>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a:t>
            </a:fld>
            <a:endParaRPr lang="en-GB" sz="3200" dirty="0">
              <a:solidFill>
                <a:srgbClr val="FF0000"/>
              </a:solidFill>
            </a:endParaRPr>
          </a:p>
        </p:txBody>
      </p:sp>
    </p:spTree>
    <p:extLst>
      <p:ext uri="{BB962C8B-B14F-4D97-AF65-F5344CB8AC3E}">
        <p14:creationId xmlns:p14="http://schemas.microsoft.com/office/powerpoint/2010/main" val="1898063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p:txBody>
          <a:bodyPr/>
          <a:lstStyle/>
          <a:p>
            <a:pPr algn="ctr"/>
            <a:r>
              <a:rPr lang="en-GB" dirty="0"/>
              <a:t>What </a:t>
            </a:r>
            <a:r>
              <a:rPr lang="en-GB" sz="6000" dirty="0"/>
              <a:t>you</a:t>
            </a:r>
            <a:r>
              <a:rPr lang="en-GB" dirty="0"/>
              <a:t> believe</a:t>
            </a:r>
          </a:p>
        </p:txBody>
      </p:sp>
      <p:sp>
        <p:nvSpPr>
          <p:cNvPr id="3" name="Subtitle 2">
            <a:extLst>
              <a:ext uri="{FF2B5EF4-FFF2-40B4-BE49-F238E27FC236}">
                <a16:creationId xmlns:a16="http://schemas.microsoft.com/office/drawing/2014/main" id="{C1E80AEE-9C9A-4785-A0FC-9B8C3A719378}"/>
              </a:ext>
            </a:extLst>
          </p:cNvPr>
          <p:cNvSpPr>
            <a:spLocks noGrp="1"/>
          </p:cNvSpPr>
          <p:nvPr>
            <p:ph type="subTitle" idx="1"/>
          </p:nvPr>
        </p:nvSpPr>
        <p:spPr/>
        <p:txBody>
          <a:bodyPr>
            <a:normAutofit/>
          </a:bodyPr>
          <a:lstStyle/>
          <a:p>
            <a:pPr algn="ctr"/>
            <a:r>
              <a:rPr lang="en-GB" sz="6000" dirty="0"/>
              <a:t>Salvation</a:t>
            </a:r>
          </a:p>
        </p:txBody>
      </p:sp>
      <p:sp>
        <p:nvSpPr>
          <p:cNvPr id="5" name="TextBox 4">
            <a:extLst>
              <a:ext uri="{FF2B5EF4-FFF2-40B4-BE49-F238E27FC236}">
                <a16:creationId xmlns:a16="http://schemas.microsoft.com/office/drawing/2014/main" id="{A355F737-D765-4B8D-A466-4E7ADBB62E54}"/>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30</a:t>
            </a:fld>
            <a:endParaRPr lang="en-GB" sz="3200" dirty="0">
              <a:solidFill>
                <a:srgbClr val="FF0000"/>
              </a:solidFill>
            </a:endParaRPr>
          </a:p>
        </p:txBody>
      </p:sp>
    </p:spTree>
    <p:extLst>
      <p:ext uri="{BB962C8B-B14F-4D97-AF65-F5344CB8AC3E}">
        <p14:creationId xmlns:p14="http://schemas.microsoft.com/office/powerpoint/2010/main" val="2364210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27B1-14AE-4BF5-8BA8-348946D82491}"/>
              </a:ext>
            </a:extLst>
          </p:cNvPr>
          <p:cNvSpPr>
            <a:spLocks noGrp="1"/>
          </p:cNvSpPr>
          <p:nvPr>
            <p:ph type="title"/>
          </p:nvPr>
        </p:nvSpPr>
        <p:spPr>
          <a:xfrm>
            <a:off x="1055440" y="368660"/>
            <a:ext cx="10972800" cy="1143000"/>
          </a:xfrm>
        </p:spPr>
        <p:txBody>
          <a:bodyPr/>
          <a:lstStyle/>
          <a:p>
            <a:r>
              <a:rPr lang="en-GB" dirty="0"/>
              <a:t>Salvation (Roman Catholic)</a:t>
            </a:r>
          </a:p>
        </p:txBody>
      </p:sp>
      <p:sp>
        <p:nvSpPr>
          <p:cNvPr id="3" name="Content Placeholder 2">
            <a:extLst>
              <a:ext uri="{FF2B5EF4-FFF2-40B4-BE49-F238E27FC236}">
                <a16:creationId xmlns:a16="http://schemas.microsoft.com/office/drawing/2014/main" id="{6112572E-B6E4-40F8-BD08-99DFD0E6B094}"/>
              </a:ext>
            </a:extLst>
          </p:cNvPr>
          <p:cNvSpPr>
            <a:spLocks noGrp="1"/>
          </p:cNvSpPr>
          <p:nvPr>
            <p:ph idx="1"/>
          </p:nvPr>
        </p:nvSpPr>
        <p:spPr>
          <a:xfrm>
            <a:off x="1055440" y="1511660"/>
            <a:ext cx="10009112" cy="3545748"/>
          </a:xfrm>
        </p:spPr>
        <p:txBody>
          <a:bodyPr>
            <a:normAutofit fontScale="92500"/>
          </a:bodyPr>
          <a:lstStyle/>
          <a:p>
            <a:pPr marL="0" indent="0">
              <a:buNone/>
            </a:pPr>
            <a:r>
              <a:rPr lang="en-US" sz="3200" dirty="0"/>
              <a:t>Christ's death is both the Paschal sacrifice that accomplishes the definitive redemption of men, through "the Lamb of God, who takes away the sin of the world", and the sacrifice of the New Covenant, which restores man to communion with God by reconciling him to God through the "blood of the covenant, which was poured out for many for the forgiveness of sins".</a:t>
            </a:r>
          </a:p>
        </p:txBody>
      </p:sp>
      <p:sp>
        <p:nvSpPr>
          <p:cNvPr id="5" name="TextBox 4">
            <a:extLst>
              <a:ext uri="{FF2B5EF4-FFF2-40B4-BE49-F238E27FC236}">
                <a16:creationId xmlns:a16="http://schemas.microsoft.com/office/drawing/2014/main" id="{F416C0D3-7EC1-4C83-B7A6-3B36BB3D5661}"/>
              </a:ext>
            </a:extLst>
          </p:cNvPr>
          <p:cNvSpPr txBox="1"/>
          <p:nvPr/>
        </p:nvSpPr>
        <p:spPr>
          <a:xfrm>
            <a:off x="2819636" y="5063821"/>
            <a:ext cx="9037004" cy="523220"/>
          </a:xfrm>
          <a:prstGeom prst="rect">
            <a:avLst/>
          </a:prstGeom>
          <a:noFill/>
        </p:spPr>
        <p:txBody>
          <a:bodyPr wrap="square" rtlCol="0">
            <a:spAutoFit/>
          </a:bodyPr>
          <a:lstStyle>
            <a:defPPr>
              <a:defRPr lang="en-US"/>
            </a:defPPr>
            <a:lvl1pPr>
              <a:defRPr sz="2800">
                <a:solidFill>
                  <a:srgbClr val="FF0000"/>
                </a:solidFill>
              </a:defRPr>
            </a:lvl1pPr>
          </a:lstStyle>
          <a:p>
            <a:r>
              <a:rPr lang="en-US" dirty="0"/>
              <a:t>Catechism of the Catholic Church from Vatican website</a:t>
            </a:r>
            <a:endParaRPr lang="en-GB" dirty="0"/>
          </a:p>
        </p:txBody>
      </p:sp>
      <p:sp>
        <p:nvSpPr>
          <p:cNvPr id="7" name="TextBox 6">
            <a:extLst>
              <a:ext uri="{FF2B5EF4-FFF2-40B4-BE49-F238E27FC236}">
                <a16:creationId xmlns:a16="http://schemas.microsoft.com/office/drawing/2014/main" id="{386EC637-8E05-4F0D-9699-BFF591C68D29}"/>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31</a:t>
            </a:fld>
            <a:endParaRPr lang="en-GB" sz="3200" dirty="0">
              <a:solidFill>
                <a:srgbClr val="FF0000"/>
              </a:solidFill>
            </a:endParaRPr>
          </a:p>
        </p:txBody>
      </p:sp>
    </p:spTree>
    <p:extLst>
      <p:ext uri="{BB962C8B-B14F-4D97-AF65-F5344CB8AC3E}">
        <p14:creationId xmlns:p14="http://schemas.microsoft.com/office/powerpoint/2010/main" val="679625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4F6E-12E6-47D3-9DE7-71C6BF09579C}"/>
              </a:ext>
            </a:extLst>
          </p:cNvPr>
          <p:cNvSpPr>
            <a:spLocks noGrp="1"/>
          </p:cNvSpPr>
          <p:nvPr>
            <p:ph type="title"/>
          </p:nvPr>
        </p:nvSpPr>
        <p:spPr>
          <a:xfrm>
            <a:off x="1019436" y="332656"/>
            <a:ext cx="10972800" cy="1143000"/>
          </a:xfrm>
        </p:spPr>
        <p:txBody>
          <a:bodyPr/>
          <a:lstStyle/>
          <a:p>
            <a:r>
              <a:rPr lang="en-GB" dirty="0"/>
              <a:t>Salvation in Judaism &amp; Islam </a:t>
            </a:r>
          </a:p>
        </p:txBody>
      </p:sp>
      <p:sp>
        <p:nvSpPr>
          <p:cNvPr id="3" name="Content Placeholder 2">
            <a:extLst>
              <a:ext uri="{FF2B5EF4-FFF2-40B4-BE49-F238E27FC236}">
                <a16:creationId xmlns:a16="http://schemas.microsoft.com/office/drawing/2014/main" id="{4F15A343-059D-458B-84E5-47646D584899}"/>
              </a:ext>
            </a:extLst>
          </p:cNvPr>
          <p:cNvSpPr>
            <a:spLocks noGrp="1"/>
          </p:cNvSpPr>
          <p:nvPr>
            <p:ph idx="1"/>
          </p:nvPr>
        </p:nvSpPr>
        <p:spPr>
          <a:xfrm>
            <a:off x="1019436" y="1489260"/>
            <a:ext cx="10117124" cy="4207992"/>
          </a:xfrm>
        </p:spPr>
        <p:txBody>
          <a:bodyPr>
            <a:noAutofit/>
          </a:bodyPr>
          <a:lstStyle/>
          <a:p>
            <a:r>
              <a:rPr lang="en-GB" sz="2800" dirty="0"/>
              <a:t>God tells you how to live</a:t>
            </a:r>
          </a:p>
          <a:p>
            <a:pPr lvl="1"/>
            <a:r>
              <a:rPr lang="en-GB" sz="2600" dirty="0"/>
              <a:t>The rest is up to you</a:t>
            </a:r>
          </a:p>
          <a:p>
            <a:r>
              <a:rPr lang="en-GB" sz="2800" dirty="0"/>
              <a:t>Islam, very clear Day of Judgment</a:t>
            </a:r>
          </a:p>
          <a:p>
            <a:r>
              <a:rPr lang="en-GB" sz="2800" dirty="0"/>
              <a:t>Afterlife in Judaism a much less clear concept</a:t>
            </a:r>
          </a:p>
        </p:txBody>
      </p:sp>
      <p:sp>
        <p:nvSpPr>
          <p:cNvPr id="6" name="TextBox 5">
            <a:extLst>
              <a:ext uri="{FF2B5EF4-FFF2-40B4-BE49-F238E27FC236}">
                <a16:creationId xmlns:a16="http://schemas.microsoft.com/office/drawing/2014/main" id="{40CC74AF-1ED5-4B02-BABC-9E7AFF003EE9}"/>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32</a:t>
            </a:fld>
            <a:endParaRPr lang="en-GB" sz="3200" dirty="0">
              <a:solidFill>
                <a:srgbClr val="FF0000"/>
              </a:solidFill>
            </a:endParaRPr>
          </a:p>
        </p:txBody>
      </p:sp>
    </p:spTree>
    <p:extLst>
      <p:ext uri="{BB962C8B-B14F-4D97-AF65-F5344CB8AC3E}">
        <p14:creationId xmlns:p14="http://schemas.microsoft.com/office/powerpoint/2010/main" val="249416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p:txBody>
          <a:bodyPr/>
          <a:lstStyle/>
          <a:p>
            <a:pPr algn="ctr"/>
            <a:r>
              <a:rPr lang="en-GB" dirty="0"/>
              <a:t>What </a:t>
            </a:r>
            <a:r>
              <a:rPr lang="en-GB" sz="6000" dirty="0"/>
              <a:t>you</a:t>
            </a:r>
            <a:r>
              <a:rPr lang="en-GB" dirty="0"/>
              <a:t> believe</a:t>
            </a:r>
          </a:p>
        </p:txBody>
      </p:sp>
      <p:sp>
        <p:nvSpPr>
          <p:cNvPr id="3" name="Subtitle 2">
            <a:extLst>
              <a:ext uri="{FF2B5EF4-FFF2-40B4-BE49-F238E27FC236}">
                <a16:creationId xmlns:a16="http://schemas.microsoft.com/office/drawing/2014/main" id="{C1E80AEE-9C9A-4785-A0FC-9B8C3A719378}"/>
              </a:ext>
            </a:extLst>
          </p:cNvPr>
          <p:cNvSpPr>
            <a:spLocks noGrp="1"/>
          </p:cNvSpPr>
          <p:nvPr>
            <p:ph type="subTitle" idx="1"/>
          </p:nvPr>
        </p:nvSpPr>
        <p:spPr/>
        <p:txBody>
          <a:bodyPr>
            <a:normAutofit/>
          </a:bodyPr>
          <a:lstStyle/>
          <a:p>
            <a:pPr algn="ctr"/>
            <a:r>
              <a:rPr lang="en-GB" sz="6000" dirty="0"/>
              <a:t>Exclusivism</a:t>
            </a:r>
          </a:p>
        </p:txBody>
      </p:sp>
      <p:sp>
        <p:nvSpPr>
          <p:cNvPr id="5" name="TextBox 4">
            <a:extLst>
              <a:ext uri="{FF2B5EF4-FFF2-40B4-BE49-F238E27FC236}">
                <a16:creationId xmlns:a16="http://schemas.microsoft.com/office/drawing/2014/main" id="{69D98071-629E-4824-AD0B-43E0E8869919}"/>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33</a:t>
            </a:fld>
            <a:endParaRPr lang="en-GB" sz="3200" dirty="0">
              <a:solidFill>
                <a:srgbClr val="FF0000"/>
              </a:solidFill>
            </a:endParaRPr>
          </a:p>
        </p:txBody>
      </p:sp>
    </p:spTree>
    <p:extLst>
      <p:ext uri="{BB962C8B-B14F-4D97-AF65-F5344CB8AC3E}">
        <p14:creationId xmlns:p14="http://schemas.microsoft.com/office/powerpoint/2010/main" val="2442865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0AC6-C8D5-4067-935A-059069CC482C}"/>
              </a:ext>
            </a:extLst>
          </p:cNvPr>
          <p:cNvSpPr>
            <a:spLocks noGrp="1"/>
          </p:cNvSpPr>
          <p:nvPr>
            <p:ph type="title"/>
          </p:nvPr>
        </p:nvSpPr>
        <p:spPr>
          <a:xfrm>
            <a:off x="605675" y="800708"/>
            <a:ext cx="10972800" cy="722344"/>
          </a:xfrm>
        </p:spPr>
        <p:txBody>
          <a:bodyPr>
            <a:normAutofit fontScale="90000"/>
          </a:bodyPr>
          <a:lstStyle/>
          <a:p>
            <a:r>
              <a:rPr lang="en-GB" dirty="0"/>
              <a:t>Outside the Church there is no salvation</a:t>
            </a:r>
          </a:p>
        </p:txBody>
      </p:sp>
      <p:sp>
        <p:nvSpPr>
          <p:cNvPr id="3" name="Content Placeholder 2">
            <a:extLst>
              <a:ext uri="{FF2B5EF4-FFF2-40B4-BE49-F238E27FC236}">
                <a16:creationId xmlns:a16="http://schemas.microsoft.com/office/drawing/2014/main" id="{D59C8B15-DB16-4153-A4DA-B178CF83068C}"/>
              </a:ext>
            </a:extLst>
          </p:cNvPr>
          <p:cNvSpPr>
            <a:spLocks noGrp="1"/>
          </p:cNvSpPr>
          <p:nvPr>
            <p:ph idx="1"/>
          </p:nvPr>
        </p:nvSpPr>
        <p:spPr>
          <a:xfrm>
            <a:off x="605675" y="1523052"/>
            <a:ext cx="10972800" cy="4389120"/>
          </a:xfrm>
        </p:spPr>
        <p:txBody>
          <a:bodyPr>
            <a:normAutofit/>
          </a:bodyPr>
          <a:lstStyle/>
          <a:p>
            <a:pPr marL="0" indent="0">
              <a:buNone/>
            </a:pPr>
            <a:r>
              <a:rPr lang="en-GB" sz="2800" dirty="0"/>
              <a:t>Basing itself on Scripture and Tradition, the Council teaches that the Church, a pilgrim now on earth, is necessary for salvation: the one Christ is the mediator and the way of salvation; he is present to us in his body which is the Church. He himself explicitly asserted the necessity of faith and Baptism, and thereby affirmed at the same time the necessity of the Church which men enter through Baptism as through a door. Hence they could not be saved who, knowing that the Catholic Church was founded as necessary by God through Christ, would refuse either to enter it or to remain in it.</a:t>
            </a:r>
          </a:p>
          <a:p>
            <a:pPr marL="0" indent="0" algn="r">
              <a:buNone/>
            </a:pPr>
            <a:endParaRPr lang="en-GB" dirty="0">
              <a:solidFill>
                <a:srgbClr val="FF0000"/>
              </a:solidFill>
            </a:endParaRPr>
          </a:p>
        </p:txBody>
      </p:sp>
      <p:sp>
        <p:nvSpPr>
          <p:cNvPr id="5" name="TextBox 4">
            <a:extLst>
              <a:ext uri="{FF2B5EF4-FFF2-40B4-BE49-F238E27FC236}">
                <a16:creationId xmlns:a16="http://schemas.microsoft.com/office/drawing/2014/main" id="{FF220884-B4E7-4883-965B-72B1F52A206C}"/>
              </a:ext>
            </a:extLst>
          </p:cNvPr>
          <p:cNvSpPr txBox="1"/>
          <p:nvPr/>
        </p:nvSpPr>
        <p:spPr>
          <a:xfrm>
            <a:off x="2783632" y="5650562"/>
            <a:ext cx="9037004" cy="523220"/>
          </a:xfrm>
          <a:prstGeom prst="rect">
            <a:avLst/>
          </a:prstGeom>
          <a:noFill/>
        </p:spPr>
        <p:txBody>
          <a:bodyPr wrap="square" rtlCol="0">
            <a:spAutoFit/>
          </a:bodyPr>
          <a:lstStyle>
            <a:defPPr>
              <a:defRPr lang="en-US"/>
            </a:defPPr>
            <a:lvl1pPr>
              <a:defRPr sz="2800">
                <a:solidFill>
                  <a:srgbClr val="FF0000"/>
                </a:solidFill>
              </a:defRPr>
            </a:lvl1pPr>
          </a:lstStyle>
          <a:p>
            <a:r>
              <a:rPr lang="en-US" dirty="0"/>
              <a:t>Catechism of the Catholic Church from Vatican website</a:t>
            </a:r>
            <a:endParaRPr lang="en-GB" dirty="0"/>
          </a:p>
        </p:txBody>
      </p:sp>
      <p:sp>
        <p:nvSpPr>
          <p:cNvPr id="6" name="TextBox 5">
            <a:extLst>
              <a:ext uri="{FF2B5EF4-FFF2-40B4-BE49-F238E27FC236}">
                <a16:creationId xmlns:a16="http://schemas.microsoft.com/office/drawing/2014/main" id="{EB5069CC-E54B-44BD-AE52-383F5AA03A85}"/>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34</a:t>
            </a:fld>
            <a:endParaRPr lang="en-GB" sz="3200" dirty="0">
              <a:solidFill>
                <a:srgbClr val="FF0000"/>
              </a:solidFill>
            </a:endParaRPr>
          </a:p>
        </p:txBody>
      </p:sp>
    </p:spTree>
    <p:extLst>
      <p:ext uri="{BB962C8B-B14F-4D97-AF65-F5344CB8AC3E}">
        <p14:creationId xmlns:p14="http://schemas.microsoft.com/office/powerpoint/2010/main" val="386538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5CB1-EDB7-4C2E-8990-6D38C6F84FB2}"/>
              </a:ext>
            </a:extLst>
          </p:cNvPr>
          <p:cNvSpPr>
            <a:spLocks noGrp="1"/>
          </p:cNvSpPr>
          <p:nvPr>
            <p:ph type="title"/>
          </p:nvPr>
        </p:nvSpPr>
        <p:spPr>
          <a:xfrm>
            <a:off x="623350" y="692696"/>
            <a:ext cx="10972800" cy="830356"/>
          </a:xfrm>
        </p:spPr>
        <p:txBody>
          <a:bodyPr>
            <a:normAutofit/>
          </a:bodyPr>
          <a:lstStyle/>
          <a:p>
            <a:r>
              <a:rPr lang="en-GB" dirty="0"/>
              <a:t>Islam is non-exclusive</a:t>
            </a:r>
          </a:p>
        </p:txBody>
      </p:sp>
      <p:sp>
        <p:nvSpPr>
          <p:cNvPr id="3" name="Content Placeholder 2">
            <a:extLst>
              <a:ext uri="{FF2B5EF4-FFF2-40B4-BE49-F238E27FC236}">
                <a16:creationId xmlns:a16="http://schemas.microsoft.com/office/drawing/2014/main" id="{A2D8C8E4-94D7-49B2-A3AE-FE99A4254EB7}"/>
              </a:ext>
            </a:extLst>
          </p:cNvPr>
          <p:cNvSpPr>
            <a:spLocks noGrp="1"/>
          </p:cNvSpPr>
          <p:nvPr>
            <p:ph idx="1"/>
          </p:nvPr>
        </p:nvSpPr>
        <p:spPr>
          <a:xfrm>
            <a:off x="624063" y="1523052"/>
            <a:ext cx="10972800" cy="4389120"/>
          </a:xfrm>
        </p:spPr>
        <p:txBody>
          <a:bodyPr>
            <a:normAutofit/>
          </a:bodyPr>
          <a:lstStyle/>
          <a:p>
            <a:pPr marL="0" indent="0">
              <a:buNone/>
            </a:pPr>
            <a:r>
              <a:rPr lang="en-GB" sz="3600" dirty="0"/>
              <a:t>VERILY, those who have attained to faith [in this divine writ], as well as those who follow the Jewish faith, and the Christians, and the </a:t>
            </a:r>
            <a:r>
              <a:rPr lang="en-GB" sz="3600" dirty="0" err="1"/>
              <a:t>Sabians</a:t>
            </a:r>
            <a:r>
              <a:rPr lang="en-GB" sz="3600" dirty="0"/>
              <a:t> - all who believe in God and the Last Day and do righteous deeds - shall have their reward with their </a:t>
            </a:r>
            <a:r>
              <a:rPr lang="en-GB" sz="3600" dirty="0" err="1"/>
              <a:t>Sustainer</a:t>
            </a:r>
            <a:r>
              <a:rPr lang="en-GB" sz="3600" dirty="0"/>
              <a:t>; and no fear need they have, and neither shall they grieve.</a:t>
            </a:r>
          </a:p>
        </p:txBody>
      </p:sp>
      <p:sp>
        <p:nvSpPr>
          <p:cNvPr id="4" name="TextBox 3">
            <a:extLst>
              <a:ext uri="{FF2B5EF4-FFF2-40B4-BE49-F238E27FC236}">
                <a16:creationId xmlns:a16="http://schemas.microsoft.com/office/drawing/2014/main" id="{869E5304-485C-4DE0-8025-ED7B5ED58473}"/>
              </a:ext>
            </a:extLst>
          </p:cNvPr>
          <p:cNvSpPr txBox="1"/>
          <p:nvPr/>
        </p:nvSpPr>
        <p:spPr>
          <a:xfrm>
            <a:off x="3719736" y="5553236"/>
            <a:ext cx="8064896" cy="523220"/>
          </a:xfrm>
          <a:prstGeom prst="rect">
            <a:avLst/>
          </a:prstGeom>
          <a:noFill/>
        </p:spPr>
        <p:txBody>
          <a:bodyPr wrap="square" rtlCol="0">
            <a:spAutoFit/>
          </a:bodyPr>
          <a:lstStyle>
            <a:defPPr>
              <a:defRPr lang="en-US"/>
            </a:defPPr>
            <a:lvl1pPr>
              <a:defRPr sz="2800">
                <a:solidFill>
                  <a:srgbClr val="FF0000"/>
                </a:solidFill>
              </a:defRPr>
            </a:lvl1pPr>
          </a:lstStyle>
          <a:p>
            <a:r>
              <a:rPr lang="en-GB" dirty="0"/>
              <a:t>Quran 2:62 Muhammad Asad translation</a:t>
            </a:r>
          </a:p>
        </p:txBody>
      </p:sp>
      <p:sp>
        <p:nvSpPr>
          <p:cNvPr id="6" name="TextBox 5">
            <a:extLst>
              <a:ext uri="{FF2B5EF4-FFF2-40B4-BE49-F238E27FC236}">
                <a16:creationId xmlns:a16="http://schemas.microsoft.com/office/drawing/2014/main" id="{2298B7ED-E646-4D15-B668-8088888E2A22}"/>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35</a:t>
            </a:fld>
            <a:endParaRPr lang="en-GB" sz="3200" dirty="0">
              <a:solidFill>
                <a:srgbClr val="FF0000"/>
              </a:solidFill>
            </a:endParaRPr>
          </a:p>
        </p:txBody>
      </p:sp>
    </p:spTree>
    <p:extLst>
      <p:ext uri="{BB962C8B-B14F-4D97-AF65-F5344CB8AC3E}">
        <p14:creationId xmlns:p14="http://schemas.microsoft.com/office/powerpoint/2010/main" val="283186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5CB1-EDB7-4C2E-8990-6D38C6F84FB2}"/>
              </a:ext>
            </a:extLst>
          </p:cNvPr>
          <p:cNvSpPr>
            <a:spLocks noGrp="1"/>
          </p:cNvSpPr>
          <p:nvPr>
            <p:ph type="title"/>
          </p:nvPr>
        </p:nvSpPr>
        <p:spPr>
          <a:xfrm>
            <a:off x="623350" y="692696"/>
            <a:ext cx="10972800" cy="830356"/>
          </a:xfrm>
        </p:spPr>
        <p:txBody>
          <a:bodyPr>
            <a:normAutofit/>
          </a:bodyPr>
          <a:lstStyle/>
          <a:p>
            <a:r>
              <a:rPr lang="en-GB" dirty="0"/>
              <a:t>Judaism – God legislates for gentiles</a:t>
            </a:r>
          </a:p>
        </p:txBody>
      </p:sp>
      <p:sp>
        <p:nvSpPr>
          <p:cNvPr id="3" name="Content Placeholder 2">
            <a:extLst>
              <a:ext uri="{FF2B5EF4-FFF2-40B4-BE49-F238E27FC236}">
                <a16:creationId xmlns:a16="http://schemas.microsoft.com/office/drawing/2014/main" id="{A2D8C8E4-94D7-49B2-A3AE-FE99A4254EB7}"/>
              </a:ext>
            </a:extLst>
          </p:cNvPr>
          <p:cNvSpPr>
            <a:spLocks noGrp="1"/>
          </p:cNvSpPr>
          <p:nvPr>
            <p:ph idx="1"/>
          </p:nvPr>
        </p:nvSpPr>
        <p:spPr>
          <a:xfrm>
            <a:off x="624063" y="1523052"/>
            <a:ext cx="10972800" cy="4389120"/>
          </a:xfrm>
        </p:spPr>
        <p:txBody>
          <a:bodyPr>
            <a:normAutofit fontScale="85000" lnSpcReduction="20000"/>
          </a:bodyPr>
          <a:lstStyle/>
          <a:p>
            <a:pPr marL="0" indent="0">
              <a:buNone/>
            </a:pPr>
            <a:r>
              <a:rPr lang="en-GB" sz="3600" dirty="0"/>
              <a:t>The 7 Noahide Laws</a:t>
            </a:r>
          </a:p>
          <a:p>
            <a:pPr marL="742950" indent="-742950">
              <a:buFont typeface="+mj-lt"/>
              <a:buAutoNum type="arabicPeriod"/>
            </a:pPr>
            <a:r>
              <a:rPr lang="en-GB" sz="3600" dirty="0"/>
              <a:t>Do establish laws.</a:t>
            </a:r>
          </a:p>
          <a:p>
            <a:pPr marL="742950" indent="-742950">
              <a:buFont typeface="+mj-lt"/>
              <a:buAutoNum type="arabicPeriod"/>
            </a:pPr>
            <a:r>
              <a:rPr lang="en-GB" sz="3600" dirty="0"/>
              <a:t>Don’t curse God.</a:t>
            </a:r>
          </a:p>
          <a:p>
            <a:pPr marL="742950" indent="-742950">
              <a:buFont typeface="+mj-lt"/>
              <a:buAutoNum type="arabicPeriod"/>
            </a:pPr>
            <a:r>
              <a:rPr lang="en-GB" sz="3600" dirty="0"/>
              <a:t>Do not practice idolatry.</a:t>
            </a:r>
          </a:p>
          <a:p>
            <a:pPr marL="742950" indent="-742950">
              <a:buFont typeface="+mj-lt"/>
              <a:buAutoNum type="arabicPeriod"/>
            </a:pPr>
            <a:r>
              <a:rPr lang="en-GB" sz="3600" dirty="0"/>
              <a:t>Do not engage in illicit sexuality.</a:t>
            </a:r>
          </a:p>
          <a:p>
            <a:pPr marL="742950" indent="-742950">
              <a:buFont typeface="+mj-lt"/>
              <a:buAutoNum type="arabicPeriod"/>
            </a:pPr>
            <a:r>
              <a:rPr lang="en-GB" sz="3600" dirty="0"/>
              <a:t>Do not participate in bloodshed.</a:t>
            </a:r>
          </a:p>
          <a:p>
            <a:pPr marL="742950" indent="-742950">
              <a:buFont typeface="+mj-lt"/>
              <a:buAutoNum type="arabicPeriod"/>
            </a:pPr>
            <a:r>
              <a:rPr lang="en-GB" sz="3600" dirty="0"/>
              <a:t>Do not rob.</a:t>
            </a:r>
          </a:p>
          <a:p>
            <a:pPr marL="742950" indent="-742950">
              <a:buFont typeface="+mj-lt"/>
              <a:buAutoNum type="arabicPeriod"/>
            </a:pPr>
            <a:r>
              <a:rPr lang="en-GB" sz="3600" dirty="0"/>
              <a:t>Do not eat flesh from a living animal.</a:t>
            </a:r>
          </a:p>
          <a:p>
            <a:pPr marL="0" indent="0" algn="r">
              <a:buNone/>
            </a:pPr>
            <a:r>
              <a:rPr lang="en-GB" sz="3300" dirty="0">
                <a:solidFill>
                  <a:srgbClr val="FF0000"/>
                </a:solidFill>
              </a:rPr>
              <a:t>From MyJewishLearning.com</a:t>
            </a:r>
          </a:p>
        </p:txBody>
      </p:sp>
      <p:sp>
        <p:nvSpPr>
          <p:cNvPr id="6" name="TextBox 5">
            <a:extLst>
              <a:ext uri="{FF2B5EF4-FFF2-40B4-BE49-F238E27FC236}">
                <a16:creationId xmlns:a16="http://schemas.microsoft.com/office/drawing/2014/main" id="{8E65997D-843B-4D10-89FD-5F5041E92C99}"/>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36</a:t>
            </a:fld>
            <a:endParaRPr lang="en-GB" sz="3200" dirty="0">
              <a:solidFill>
                <a:srgbClr val="FF0000"/>
              </a:solidFill>
            </a:endParaRPr>
          </a:p>
        </p:txBody>
      </p:sp>
    </p:spTree>
    <p:extLst>
      <p:ext uri="{BB962C8B-B14F-4D97-AF65-F5344CB8AC3E}">
        <p14:creationId xmlns:p14="http://schemas.microsoft.com/office/powerpoint/2010/main" val="1514935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a:xfrm>
            <a:off x="623392" y="2096852"/>
            <a:ext cx="10468864" cy="1828800"/>
          </a:xfrm>
        </p:spPr>
        <p:txBody>
          <a:bodyPr/>
          <a:lstStyle/>
          <a:p>
            <a:pPr algn="ctr"/>
            <a:r>
              <a:rPr lang="en-GB" dirty="0"/>
              <a:t>Conclusion</a:t>
            </a:r>
          </a:p>
        </p:txBody>
      </p:sp>
      <p:sp>
        <p:nvSpPr>
          <p:cNvPr id="5" name="Subtitle 4">
            <a:extLst>
              <a:ext uri="{FF2B5EF4-FFF2-40B4-BE49-F238E27FC236}">
                <a16:creationId xmlns:a16="http://schemas.microsoft.com/office/drawing/2014/main" id="{E7C0F21A-C03E-4B96-94F2-1F078BEA9D91}"/>
              </a:ext>
            </a:extLst>
          </p:cNvPr>
          <p:cNvSpPr>
            <a:spLocks noGrp="1"/>
          </p:cNvSpPr>
          <p:nvPr>
            <p:ph type="subTitle" idx="1"/>
          </p:nvPr>
        </p:nvSpPr>
        <p:spPr/>
        <p:txBody>
          <a:bodyPr/>
          <a:lstStyle/>
          <a:p>
            <a:endParaRPr lang="en-GB"/>
          </a:p>
        </p:txBody>
      </p:sp>
      <p:sp>
        <p:nvSpPr>
          <p:cNvPr id="7" name="TextBox 6">
            <a:extLst>
              <a:ext uri="{FF2B5EF4-FFF2-40B4-BE49-F238E27FC236}">
                <a16:creationId xmlns:a16="http://schemas.microsoft.com/office/drawing/2014/main" id="{8B7C1AE5-C440-4935-AF8D-BEBF3B8F7747}"/>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37</a:t>
            </a:fld>
            <a:endParaRPr lang="en-GB" sz="3200" dirty="0">
              <a:solidFill>
                <a:srgbClr val="FF0000"/>
              </a:solidFill>
            </a:endParaRPr>
          </a:p>
        </p:txBody>
      </p:sp>
    </p:spTree>
    <p:extLst>
      <p:ext uri="{BB962C8B-B14F-4D97-AF65-F5344CB8AC3E}">
        <p14:creationId xmlns:p14="http://schemas.microsoft.com/office/powerpoint/2010/main" val="2417349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4654-2939-4FA9-A1AE-7ED2773BCA32}"/>
              </a:ext>
            </a:extLst>
          </p:cNvPr>
          <p:cNvSpPr>
            <a:spLocks noGrp="1"/>
          </p:cNvSpPr>
          <p:nvPr>
            <p:ph type="title"/>
          </p:nvPr>
        </p:nvSpPr>
        <p:spPr>
          <a:xfrm>
            <a:off x="983432" y="778380"/>
            <a:ext cx="11074400" cy="1143000"/>
          </a:xfrm>
        </p:spPr>
        <p:txBody>
          <a:bodyPr>
            <a:normAutofit/>
          </a:bodyPr>
          <a:lstStyle/>
          <a:p>
            <a:r>
              <a:rPr lang="en-GB" dirty="0"/>
              <a:t>The real closeness of the three</a:t>
            </a:r>
          </a:p>
        </p:txBody>
      </p:sp>
      <p:sp>
        <p:nvSpPr>
          <p:cNvPr id="3" name="Freeform 7">
            <a:extLst>
              <a:ext uri="{FF2B5EF4-FFF2-40B4-BE49-F238E27FC236}">
                <a16:creationId xmlns:a16="http://schemas.microsoft.com/office/drawing/2014/main" id="{0800178F-DC3A-480B-8729-940ED336ED0A}"/>
              </a:ext>
            </a:extLst>
          </p:cNvPr>
          <p:cNvSpPr/>
          <p:nvPr/>
        </p:nvSpPr>
        <p:spPr>
          <a:xfrm rot="21437645">
            <a:off x="1932549" y="2659233"/>
            <a:ext cx="5556245" cy="2368126"/>
          </a:xfrm>
          <a:custGeom>
            <a:avLst/>
            <a:gdLst>
              <a:gd name="connsiteX0" fmla="*/ 0 w 4441371"/>
              <a:gd name="connsiteY0" fmla="*/ 2446317 h 2481943"/>
              <a:gd name="connsiteX1" fmla="*/ 1508166 w 4441371"/>
              <a:gd name="connsiteY1" fmla="*/ 2481943 h 2481943"/>
              <a:gd name="connsiteX2" fmla="*/ 4441371 w 4441371"/>
              <a:gd name="connsiteY2" fmla="*/ 0 h 2481943"/>
              <a:gd name="connsiteX3" fmla="*/ 0 w 4441371"/>
              <a:gd name="connsiteY3" fmla="*/ 2446317 h 2481943"/>
            </a:gdLst>
            <a:ahLst/>
            <a:cxnLst>
              <a:cxn ang="0">
                <a:pos x="connsiteX0" y="connsiteY0"/>
              </a:cxn>
              <a:cxn ang="0">
                <a:pos x="connsiteX1" y="connsiteY1"/>
              </a:cxn>
              <a:cxn ang="0">
                <a:pos x="connsiteX2" y="connsiteY2"/>
              </a:cxn>
              <a:cxn ang="0">
                <a:pos x="connsiteX3" y="connsiteY3"/>
              </a:cxn>
            </a:cxnLst>
            <a:rect l="l" t="t" r="r" b="b"/>
            <a:pathLst>
              <a:path w="4441371" h="2481943">
                <a:moveTo>
                  <a:pt x="0" y="2446317"/>
                </a:moveTo>
                <a:lnTo>
                  <a:pt x="1508166" y="2481943"/>
                </a:lnTo>
                <a:lnTo>
                  <a:pt x="4441371" y="0"/>
                </a:lnTo>
                <a:lnTo>
                  <a:pt x="0" y="244631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extBox 8">
            <a:extLst>
              <a:ext uri="{FF2B5EF4-FFF2-40B4-BE49-F238E27FC236}">
                <a16:creationId xmlns:a16="http://schemas.microsoft.com/office/drawing/2014/main" id="{E7CBACBB-8FB3-4A3A-897C-F8383422D4FF}"/>
              </a:ext>
            </a:extLst>
          </p:cNvPr>
          <p:cNvSpPr txBox="1">
            <a:spLocks noChangeArrowheads="1"/>
          </p:cNvSpPr>
          <p:nvPr/>
        </p:nvSpPr>
        <p:spPr bwMode="auto">
          <a:xfrm>
            <a:off x="767408" y="5050921"/>
            <a:ext cx="20468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a:latin typeface="Constantia" panose="02030602050306030303" pitchFamily="18" charset="0"/>
              </a:defRPr>
            </a:lvl1pPr>
            <a:lvl2pPr marL="742950" indent="-285750">
              <a:defRPr>
                <a:latin typeface="Constantia" panose="02030602050306030303" pitchFamily="18" charset="0"/>
              </a:defRPr>
            </a:lvl2pPr>
            <a:lvl3pPr marL="1143000" indent="-228600">
              <a:defRPr>
                <a:latin typeface="Constantia" panose="02030602050306030303" pitchFamily="18" charset="0"/>
              </a:defRPr>
            </a:lvl3pPr>
            <a:lvl4pPr marL="1600200" indent="-228600">
              <a:defRPr>
                <a:latin typeface="Constantia" panose="02030602050306030303" pitchFamily="18" charset="0"/>
              </a:defRPr>
            </a:lvl4pPr>
            <a:lvl5pPr marL="2057400" indent="-228600">
              <a:defRPr>
                <a:latin typeface="Constantia" panose="02030602050306030303" pitchFamily="18" charset="0"/>
              </a:defRPr>
            </a:lvl5pPr>
            <a:lvl6pPr marL="2514600" indent="-228600" fontAlgn="base">
              <a:spcBef>
                <a:spcPct val="0"/>
              </a:spcBef>
              <a:spcAft>
                <a:spcPct val="0"/>
              </a:spcAft>
              <a:defRPr>
                <a:latin typeface="Constantia" panose="02030602050306030303" pitchFamily="18" charset="0"/>
              </a:defRPr>
            </a:lvl6pPr>
            <a:lvl7pPr marL="2971800" indent="-228600" fontAlgn="base">
              <a:spcBef>
                <a:spcPct val="0"/>
              </a:spcBef>
              <a:spcAft>
                <a:spcPct val="0"/>
              </a:spcAft>
              <a:defRPr>
                <a:latin typeface="Constantia" panose="02030602050306030303" pitchFamily="18" charset="0"/>
              </a:defRPr>
            </a:lvl7pPr>
            <a:lvl8pPr marL="3429000" indent="-228600" fontAlgn="base">
              <a:spcBef>
                <a:spcPct val="0"/>
              </a:spcBef>
              <a:spcAft>
                <a:spcPct val="0"/>
              </a:spcAft>
              <a:defRPr>
                <a:latin typeface="Constantia" panose="02030602050306030303" pitchFamily="18" charset="0"/>
              </a:defRPr>
            </a:lvl8pPr>
            <a:lvl9pPr marL="3886200" indent="-228600" fontAlgn="base">
              <a:spcBef>
                <a:spcPct val="0"/>
              </a:spcBef>
              <a:spcAft>
                <a:spcPct val="0"/>
              </a:spcAft>
              <a:defRPr>
                <a:latin typeface="Constantia" panose="02030602050306030303" pitchFamily="18" charset="0"/>
              </a:defRPr>
            </a:lvl9pPr>
          </a:lstStyle>
          <a:p>
            <a:r>
              <a:rPr lang="en-GB" altLang="en-US" sz="3600" dirty="0">
                <a:latin typeface="Arial" panose="020B0604020202020204" pitchFamily="34" charset="0"/>
                <a:cs typeface="Arial" panose="020B0604020202020204" pitchFamily="34" charset="0"/>
              </a:rPr>
              <a:t>Judaism</a:t>
            </a:r>
          </a:p>
        </p:txBody>
      </p:sp>
      <p:sp>
        <p:nvSpPr>
          <p:cNvPr id="5" name="TextBox 9">
            <a:extLst>
              <a:ext uri="{FF2B5EF4-FFF2-40B4-BE49-F238E27FC236}">
                <a16:creationId xmlns:a16="http://schemas.microsoft.com/office/drawing/2014/main" id="{02CE4CA3-55F4-483A-A9BC-0B65E255B178}"/>
              </a:ext>
            </a:extLst>
          </p:cNvPr>
          <p:cNvSpPr txBox="1">
            <a:spLocks noChangeArrowheads="1"/>
          </p:cNvSpPr>
          <p:nvPr/>
        </p:nvSpPr>
        <p:spPr bwMode="auto">
          <a:xfrm>
            <a:off x="3791744" y="5086309"/>
            <a:ext cx="3071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3600" dirty="0">
                <a:latin typeface="Arial" panose="020B0604020202020204" pitchFamily="34" charset="0"/>
                <a:cs typeface="Arial" panose="020B0604020202020204" pitchFamily="34" charset="0"/>
              </a:rPr>
              <a:t>Islam</a:t>
            </a:r>
          </a:p>
        </p:txBody>
      </p:sp>
      <p:sp>
        <p:nvSpPr>
          <p:cNvPr id="6" name="TextBox 10">
            <a:extLst>
              <a:ext uri="{FF2B5EF4-FFF2-40B4-BE49-F238E27FC236}">
                <a16:creationId xmlns:a16="http://schemas.microsoft.com/office/drawing/2014/main" id="{71545CDD-9A21-467A-83E3-C966646402CD}"/>
              </a:ext>
            </a:extLst>
          </p:cNvPr>
          <p:cNvSpPr txBox="1">
            <a:spLocks noChangeArrowheads="1"/>
          </p:cNvSpPr>
          <p:nvPr/>
        </p:nvSpPr>
        <p:spPr bwMode="auto">
          <a:xfrm>
            <a:off x="7464152" y="2206233"/>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t> </a:t>
            </a:r>
            <a:r>
              <a:rPr lang="en-GB" altLang="en-US" sz="3600" dirty="0">
                <a:latin typeface="Arial" panose="020B0604020202020204" pitchFamily="34" charset="0"/>
                <a:cs typeface="Arial" panose="020B0604020202020204" pitchFamily="34" charset="0"/>
              </a:rPr>
              <a:t>Christianity</a:t>
            </a:r>
          </a:p>
        </p:txBody>
      </p:sp>
      <p:sp>
        <p:nvSpPr>
          <p:cNvPr id="8" name="TextBox 7">
            <a:extLst>
              <a:ext uri="{FF2B5EF4-FFF2-40B4-BE49-F238E27FC236}">
                <a16:creationId xmlns:a16="http://schemas.microsoft.com/office/drawing/2014/main" id="{43BCA273-0560-4AF5-8D58-C579F67074BF}"/>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38</a:t>
            </a:fld>
            <a:endParaRPr lang="en-GB" sz="3200" dirty="0">
              <a:solidFill>
                <a:srgbClr val="FF0000"/>
              </a:solidFill>
            </a:endParaRPr>
          </a:p>
        </p:txBody>
      </p:sp>
    </p:spTree>
    <p:extLst>
      <p:ext uri="{BB962C8B-B14F-4D97-AF65-F5344CB8AC3E}">
        <p14:creationId xmlns:p14="http://schemas.microsoft.com/office/powerpoint/2010/main" val="208241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D307-179D-4011-ACA6-DD6126AC34FF}"/>
              </a:ext>
            </a:extLst>
          </p:cNvPr>
          <p:cNvSpPr>
            <a:spLocks noGrp="1"/>
          </p:cNvSpPr>
          <p:nvPr>
            <p:ph type="title"/>
          </p:nvPr>
        </p:nvSpPr>
        <p:spPr>
          <a:xfrm>
            <a:off x="1019436" y="2348880"/>
            <a:ext cx="10261140" cy="1362456"/>
          </a:xfrm>
        </p:spPr>
        <p:txBody>
          <a:bodyPr/>
          <a:lstStyle/>
          <a:p>
            <a:pPr algn="ctr"/>
            <a:r>
              <a:rPr lang="en-GB" dirty="0"/>
              <a:t>Bibliography</a:t>
            </a:r>
          </a:p>
        </p:txBody>
      </p:sp>
      <p:sp>
        <p:nvSpPr>
          <p:cNvPr id="5" name="TextBox 4">
            <a:extLst>
              <a:ext uri="{FF2B5EF4-FFF2-40B4-BE49-F238E27FC236}">
                <a16:creationId xmlns:a16="http://schemas.microsoft.com/office/drawing/2014/main" id="{D6664EEB-EC48-4009-BF29-CC0A7F196BB7}"/>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39</a:t>
            </a:fld>
            <a:endParaRPr lang="en-GB" sz="3200" dirty="0">
              <a:solidFill>
                <a:srgbClr val="FF0000"/>
              </a:solidFill>
            </a:endParaRPr>
          </a:p>
        </p:txBody>
      </p:sp>
    </p:spTree>
    <p:extLst>
      <p:ext uri="{BB962C8B-B14F-4D97-AF65-F5344CB8AC3E}">
        <p14:creationId xmlns:p14="http://schemas.microsoft.com/office/powerpoint/2010/main" val="183312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081928" y="1055085"/>
            <a:ext cx="8456641" cy="595312"/>
          </a:xfrm>
        </p:spPr>
        <p:txBody>
          <a:bodyPr>
            <a:noAutofit/>
          </a:bodyPr>
          <a:lstStyle/>
          <a:p>
            <a:pPr algn="l" eaLnBrk="1" hangingPunct="1"/>
            <a:r>
              <a:rPr lang="en-GB" dirty="0"/>
              <a:t>Mohammed Amin</a:t>
            </a:r>
          </a:p>
        </p:txBody>
      </p:sp>
      <p:sp>
        <p:nvSpPr>
          <p:cNvPr id="7172" name="Rectangle 3"/>
          <p:cNvSpPr>
            <a:spLocks noChangeArrowheads="1"/>
          </p:cNvSpPr>
          <p:nvPr/>
        </p:nvSpPr>
        <p:spPr bwMode="auto">
          <a:xfrm>
            <a:off x="3935760" y="1682873"/>
            <a:ext cx="7200799" cy="4120042"/>
          </a:xfrm>
          <a:prstGeom prst="rect">
            <a:avLst/>
          </a:prstGeom>
          <a:noFill/>
          <a:ln w="9525">
            <a:noFill/>
            <a:miter lim="800000"/>
            <a:headEnd/>
            <a:tailEnd/>
          </a:ln>
        </p:spPr>
        <p:txBody>
          <a:bodyPr lIns="0" tIns="0" rIns="0" bIns="0"/>
          <a:lstStyle/>
          <a:p>
            <a:pPr defTabSz="695325"/>
            <a:r>
              <a:rPr lang="en-GB" dirty="0"/>
              <a:t>Mohammed Amin has lived in the UK since the age of 2. Amongst other things, he is:</a:t>
            </a:r>
          </a:p>
          <a:p>
            <a:pPr defTabSz="695325"/>
            <a:endParaRPr lang="en-GB" dirty="0"/>
          </a:p>
          <a:p>
            <a:pPr marL="358775" lvl="1" indent="-357188" defTabSz="695325">
              <a:spcBef>
                <a:spcPct val="0"/>
              </a:spcBef>
              <a:buFontTx/>
              <a:buChar char="•"/>
            </a:pPr>
            <a:r>
              <a:rPr lang="en-GB" dirty="0"/>
              <a:t>Co-Chair of the Muslim Jewish Forum of Greater Manchester</a:t>
            </a:r>
          </a:p>
          <a:p>
            <a:pPr marL="358775" lvl="1" indent="-357188" defTabSz="695325">
              <a:spcBef>
                <a:spcPct val="0"/>
              </a:spcBef>
              <a:buFontTx/>
              <a:buChar char="•"/>
            </a:pPr>
            <a:r>
              <a:rPr lang="en-GB" dirty="0"/>
              <a:t>Chairman of the Islam &amp; Liberty Network, a think tank based in Kuala Lumpur, Malaysia</a:t>
            </a:r>
          </a:p>
          <a:p>
            <a:pPr marL="358775" lvl="1" indent="-357188" defTabSz="695325">
              <a:spcBef>
                <a:spcPct val="0"/>
              </a:spcBef>
            </a:pPr>
            <a:endParaRPr lang="en-GB" dirty="0"/>
          </a:p>
          <a:p>
            <a:pPr marL="0" lvl="1" defTabSz="695325">
              <a:spcBef>
                <a:spcPct val="0"/>
              </a:spcBef>
            </a:pPr>
            <a:r>
              <a:rPr lang="en-GB" dirty="0"/>
              <a:t>In June 2016 he was awarded an MBE in the Queen’s Birthday Honours List for services to Community Cohesion and Inter-faith Relations in Greater Manchester.</a:t>
            </a:r>
          </a:p>
        </p:txBody>
      </p:sp>
      <p:sp>
        <p:nvSpPr>
          <p:cNvPr id="7175" name="Text Box 7"/>
          <p:cNvSpPr txBox="1">
            <a:spLocks noChangeArrowheads="1"/>
          </p:cNvSpPr>
          <p:nvPr>
            <p:custDataLst>
              <p:tags r:id="rId1"/>
            </p:custDataLst>
          </p:nvPr>
        </p:nvSpPr>
        <p:spPr bwMode="blackWhite">
          <a:xfrm>
            <a:off x="1535114" y="12701"/>
            <a:ext cx="128587" cy="276999"/>
          </a:xfrm>
          <a:prstGeom prst="rect">
            <a:avLst/>
          </a:prstGeom>
          <a:noFill/>
          <a:ln w="9525" algn="ctr">
            <a:noFill/>
            <a:miter lim="800000"/>
            <a:headEnd/>
            <a:tailEnd/>
          </a:ln>
        </p:spPr>
        <p:txBody>
          <a:bodyPr lIns="63500" tIns="0" rIns="64800" bIns="0">
            <a:spAutoFit/>
          </a:bodyPr>
          <a:lstStyle/>
          <a:p>
            <a:endParaRPr lang="en-US" dirty="0"/>
          </a:p>
        </p:txBody>
      </p:sp>
      <p:sp>
        <p:nvSpPr>
          <p:cNvPr id="3" name="TextBox 2"/>
          <p:cNvSpPr txBox="1"/>
          <p:nvPr/>
        </p:nvSpPr>
        <p:spPr>
          <a:xfrm>
            <a:off x="3791744" y="4635062"/>
            <a:ext cx="7200798" cy="1200329"/>
          </a:xfrm>
          <a:prstGeom prst="rect">
            <a:avLst/>
          </a:prstGeom>
          <a:noFill/>
        </p:spPr>
        <p:txBody>
          <a:bodyPr wrap="square" rtlCol="0">
            <a:spAutoFit/>
          </a:bodyPr>
          <a:lstStyle/>
          <a:p>
            <a:r>
              <a:rPr lang="en-GB" dirty="0"/>
              <a:t>Most of his previous writings on religion and other topics are on his website:</a:t>
            </a:r>
          </a:p>
          <a:p>
            <a:endParaRPr lang="en-GB" dirty="0"/>
          </a:p>
          <a:p>
            <a:r>
              <a:rPr lang="en-GB" b="1" dirty="0">
                <a:solidFill>
                  <a:srgbClr val="FF0000"/>
                </a:solidFill>
              </a:rPr>
              <a:t>www.mohammedamin.com</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444" y="1660236"/>
            <a:ext cx="2438400" cy="3657600"/>
          </a:xfrm>
          <a:prstGeom prst="rect">
            <a:avLst/>
          </a:prstGeom>
        </p:spPr>
      </p:pic>
      <p:sp>
        <p:nvSpPr>
          <p:cNvPr id="8" name="TextBox 7">
            <a:extLst>
              <a:ext uri="{FF2B5EF4-FFF2-40B4-BE49-F238E27FC236}">
                <a16:creationId xmlns:a16="http://schemas.microsoft.com/office/drawing/2014/main" id="{D3EC7029-3253-44F0-B409-31B212FF1BC4}"/>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4</a:t>
            </a:fld>
            <a:endParaRPr lang="en-GB" sz="3200" dirty="0">
              <a:solidFill>
                <a:srgbClr val="FF0000"/>
              </a:solidFill>
            </a:endParaRPr>
          </a:p>
        </p:txBody>
      </p:sp>
    </p:spTree>
    <p:extLst>
      <p:ext uri="{BB962C8B-B14F-4D97-AF65-F5344CB8AC3E}">
        <p14:creationId xmlns:p14="http://schemas.microsoft.com/office/powerpoint/2010/main" val="248382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9DB6-01A2-4161-B100-126030B51F52}"/>
              </a:ext>
            </a:extLst>
          </p:cNvPr>
          <p:cNvSpPr>
            <a:spLocks noGrp="1"/>
          </p:cNvSpPr>
          <p:nvPr>
            <p:ph type="title"/>
          </p:nvPr>
        </p:nvSpPr>
        <p:spPr/>
        <p:txBody>
          <a:bodyPr/>
          <a:lstStyle/>
          <a:p>
            <a:r>
              <a:rPr lang="en-GB" dirty="0"/>
              <a:t>The Bible</a:t>
            </a:r>
          </a:p>
        </p:txBody>
      </p:sp>
      <p:sp>
        <p:nvSpPr>
          <p:cNvPr id="3" name="Content Placeholder 2">
            <a:extLst>
              <a:ext uri="{FF2B5EF4-FFF2-40B4-BE49-F238E27FC236}">
                <a16:creationId xmlns:a16="http://schemas.microsoft.com/office/drawing/2014/main" id="{33E784CF-8494-49EC-B5C3-09FB4CCDBE89}"/>
              </a:ext>
            </a:extLst>
          </p:cNvPr>
          <p:cNvSpPr>
            <a:spLocks noGrp="1"/>
          </p:cNvSpPr>
          <p:nvPr>
            <p:ph idx="1"/>
          </p:nvPr>
        </p:nvSpPr>
        <p:spPr>
          <a:xfrm>
            <a:off x="609600" y="1935480"/>
            <a:ext cx="10972800" cy="3761772"/>
          </a:xfrm>
        </p:spPr>
        <p:txBody>
          <a:bodyPr/>
          <a:lstStyle/>
          <a:p>
            <a:r>
              <a:rPr lang="en-GB" dirty="0"/>
              <a:t>“The New English Bible with The Apocrypha”</a:t>
            </a:r>
          </a:p>
          <a:p>
            <a:pPr lvl="1"/>
            <a:r>
              <a:rPr lang="en-GB" dirty="0"/>
              <a:t>Published 1970</a:t>
            </a:r>
          </a:p>
          <a:p>
            <a:r>
              <a:rPr lang="en-GB" dirty="0"/>
              <a:t>“The Revised English Bible”</a:t>
            </a:r>
          </a:p>
          <a:p>
            <a:pPr lvl="1"/>
            <a:r>
              <a:rPr lang="en-GB" dirty="0"/>
              <a:t>Revision of the above</a:t>
            </a:r>
          </a:p>
          <a:p>
            <a:pPr lvl="1"/>
            <a:r>
              <a:rPr lang="en-GB" dirty="0"/>
              <a:t>Published 1989</a:t>
            </a:r>
          </a:p>
          <a:p>
            <a:r>
              <a:rPr lang="en-GB" dirty="0"/>
              <a:t>“The Unauthorized Version: Truth and Fiction in the Bible” by Robin Lane-Fox</a:t>
            </a:r>
          </a:p>
          <a:p>
            <a:pPr lvl="1"/>
            <a:r>
              <a:rPr lang="en-GB" dirty="0"/>
              <a:t>Published 2006</a:t>
            </a:r>
          </a:p>
        </p:txBody>
      </p:sp>
      <p:sp>
        <p:nvSpPr>
          <p:cNvPr id="5" name="TextBox 4">
            <a:extLst>
              <a:ext uri="{FF2B5EF4-FFF2-40B4-BE49-F238E27FC236}">
                <a16:creationId xmlns:a16="http://schemas.microsoft.com/office/drawing/2014/main" id="{76C0EEB8-7119-4E49-B9FC-180DD188B0A7}"/>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40</a:t>
            </a:fld>
            <a:endParaRPr lang="en-GB" sz="3200" dirty="0">
              <a:solidFill>
                <a:srgbClr val="FF0000"/>
              </a:solidFill>
            </a:endParaRPr>
          </a:p>
        </p:txBody>
      </p:sp>
    </p:spTree>
    <p:extLst>
      <p:ext uri="{BB962C8B-B14F-4D97-AF65-F5344CB8AC3E}">
        <p14:creationId xmlns:p14="http://schemas.microsoft.com/office/powerpoint/2010/main" val="3190648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1287-5DCA-42DD-8783-8DAA42EC281D}"/>
              </a:ext>
            </a:extLst>
          </p:cNvPr>
          <p:cNvSpPr>
            <a:spLocks noGrp="1"/>
          </p:cNvSpPr>
          <p:nvPr>
            <p:ph type="title"/>
          </p:nvPr>
        </p:nvSpPr>
        <p:spPr/>
        <p:txBody>
          <a:bodyPr/>
          <a:lstStyle/>
          <a:p>
            <a:r>
              <a:rPr lang="en-GB" dirty="0"/>
              <a:t>The Quran</a:t>
            </a:r>
          </a:p>
        </p:txBody>
      </p:sp>
      <p:sp>
        <p:nvSpPr>
          <p:cNvPr id="3" name="Content Placeholder 2">
            <a:extLst>
              <a:ext uri="{FF2B5EF4-FFF2-40B4-BE49-F238E27FC236}">
                <a16:creationId xmlns:a16="http://schemas.microsoft.com/office/drawing/2014/main" id="{D9B0575B-566C-47C8-B30F-C62465881FB8}"/>
              </a:ext>
            </a:extLst>
          </p:cNvPr>
          <p:cNvSpPr>
            <a:spLocks noGrp="1"/>
          </p:cNvSpPr>
          <p:nvPr>
            <p:ph idx="1"/>
          </p:nvPr>
        </p:nvSpPr>
        <p:spPr/>
        <p:txBody>
          <a:bodyPr/>
          <a:lstStyle/>
          <a:p>
            <a:r>
              <a:rPr lang="en-GB" sz="3600" dirty="0"/>
              <a:t>For reading</a:t>
            </a:r>
          </a:p>
          <a:p>
            <a:pPr lvl="1"/>
            <a:r>
              <a:rPr lang="en-GB" sz="3600" dirty="0"/>
              <a:t>“The Qur’an – a new translation" by MAS Abdel Haleem</a:t>
            </a:r>
          </a:p>
          <a:p>
            <a:r>
              <a:rPr lang="en-GB" sz="3600" dirty="0"/>
              <a:t>For study</a:t>
            </a:r>
          </a:p>
          <a:p>
            <a:pPr lvl="1"/>
            <a:r>
              <a:rPr lang="en-GB" sz="3600" dirty="0"/>
              <a:t>"The Study Quran - A New Translation and Commentary" - Edited by </a:t>
            </a:r>
            <a:r>
              <a:rPr lang="en-GB" sz="3600" dirty="0" err="1"/>
              <a:t>Seyyed</a:t>
            </a:r>
            <a:r>
              <a:rPr lang="en-GB" sz="3600" dirty="0"/>
              <a:t> Hossain Nasr</a:t>
            </a:r>
          </a:p>
          <a:p>
            <a:pPr marL="0" indent="0">
              <a:buNone/>
            </a:pPr>
            <a:endParaRPr lang="en-GB" dirty="0"/>
          </a:p>
        </p:txBody>
      </p:sp>
      <p:sp>
        <p:nvSpPr>
          <p:cNvPr id="5" name="TextBox 4">
            <a:extLst>
              <a:ext uri="{FF2B5EF4-FFF2-40B4-BE49-F238E27FC236}">
                <a16:creationId xmlns:a16="http://schemas.microsoft.com/office/drawing/2014/main" id="{FF0B5E61-FF3A-4B3D-AD4C-BA582012F9D0}"/>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41</a:t>
            </a:fld>
            <a:endParaRPr lang="en-GB" sz="3200" dirty="0">
              <a:solidFill>
                <a:srgbClr val="FF0000"/>
              </a:solidFill>
            </a:endParaRPr>
          </a:p>
        </p:txBody>
      </p:sp>
    </p:spTree>
    <p:extLst>
      <p:ext uri="{BB962C8B-B14F-4D97-AF65-F5344CB8AC3E}">
        <p14:creationId xmlns:p14="http://schemas.microsoft.com/office/powerpoint/2010/main" val="1460029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52BC-CCA2-4723-93E6-B040464B7196}"/>
              </a:ext>
            </a:extLst>
          </p:cNvPr>
          <p:cNvSpPr>
            <a:spLocks noGrp="1"/>
          </p:cNvSpPr>
          <p:nvPr>
            <p:ph type="title"/>
          </p:nvPr>
        </p:nvSpPr>
        <p:spPr/>
        <p:txBody>
          <a:bodyPr/>
          <a:lstStyle/>
          <a:p>
            <a:r>
              <a:rPr lang="en-GB" dirty="0"/>
              <a:t>Judaism</a:t>
            </a:r>
          </a:p>
        </p:txBody>
      </p:sp>
      <p:sp>
        <p:nvSpPr>
          <p:cNvPr id="3" name="Content Placeholder 2">
            <a:extLst>
              <a:ext uri="{FF2B5EF4-FFF2-40B4-BE49-F238E27FC236}">
                <a16:creationId xmlns:a16="http://schemas.microsoft.com/office/drawing/2014/main" id="{D1E5A1C5-D6B7-4E98-9E23-3974CEB967EA}"/>
              </a:ext>
            </a:extLst>
          </p:cNvPr>
          <p:cNvSpPr>
            <a:spLocks noGrp="1"/>
          </p:cNvSpPr>
          <p:nvPr>
            <p:ph idx="1"/>
          </p:nvPr>
        </p:nvSpPr>
        <p:spPr/>
        <p:txBody>
          <a:bodyPr/>
          <a:lstStyle/>
          <a:p>
            <a:r>
              <a:rPr lang="en-GB" dirty="0"/>
              <a:t>“This Is My God: The Jewish Way of Life” by Herman Wouk</a:t>
            </a:r>
          </a:p>
        </p:txBody>
      </p:sp>
      <p:sp>
        <p:nvSpPr>
          <p:cNvPr id="5" name="TextBox 4">
            <a:extLst>
              <a:ext uri="{FF2B5EF4-FFF2-40B4-BE49-F238E27FC236}">
                <a16:creationId xmlns:a16="http://schemas.microsoft.com/office/drawing/2014/main" id="{3CE88BA6-7757-41A4-9766-4AE3FE5E3FB6}"/>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42</a:t>
            </a:fld>
            <a:endParaRPr lang="en-GB" sz="3200" dirty="0">
              <a:solidFill>
                <a:srgbClr val="FF0000"/>
              </a:solidFill>
            </a:endParaRPr>
          </a:p>
        </p:txBody>
      </p:sp>
    </p:spTree>
    <p:extLst>
      <p:ext uri="{BB962C8B-B14F-4D97-AF65-F5344CB8AC3E}">
        <p14:creationId xmlns:p14="http://schemas.microsoft.com/office/powerpoint/2010/main" val="1497881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6AB8-728F-41DA-A6F6-D168799276E6}"/>
              </a:ext>
            </a:extLst>
          </p:cNvPr>
          <p:cNvSpPr>
            <a:spLocks noGrp="1"/>
          </p:cNvSpPr>
          <p:nvPr>
            <p:ph type="title"/>
          </p:nvPr>
        </p:nvSpPr>
        <p:spPr/>
        <p:txBody>
          <a:bodyPr/>
          <a:lstStyle/>
          <a:p>
            <a:r>
              <a:rPr lang="en-GB" dirty="0"/>
              <a:t>History of Islam</a:t>
            </a:r>
          </a:p>
        </p:txBody>
      </p:sp>
      <p:sp>
        <p:nvSpPr>
          <p:cNvPr id="3" name="Content Placeholder 2">
            <a:extLst>
              <a:ext uri="{FF2B5EF4-FFF2-40B4-BE49-F238E27FC236}">
                <a16:creationId xmlns:a16="http://schemas.microsoft.com/office/drawing/2014/main" id="{82A38CA0-0FF6-4172-AB21-8E7B37C17F01}"/>
              </a:ext>
            </a:extLst>
          </p:cNvPr>
          <p:cNvSpPr>
            <a:spLocks noGrp="1"/>
          </p:cNvSpPr>
          <p:nvPr>
            <p:ph idx="1"/>
          </p:nvPr>
        </p:nvSpPr>
        <p:spPr/>
        <p:txBody>
          <a:bodyPr/>
          <a:lstStyle/>
          <a:p>
            <a:pPr marL="514350" indent="-514350">
              <a:buFont typeface="+mj-lt"/>
              <a:buAutoNum type="arabicPeriod"/>
            </a:pPr>
            <a:r>
              <a:rPr lang="en-US" sz="4000" dirty="0"/>
              <a:t>“In The Shadow Of The Sword: The Battle for Global Empire and the End of the Ancient World” by Tom Holland</a:t>
            </a:r>
          </a:p>
          <a:p>
            <a:pPr marL="514350" indent="-514350">
              <a:buFont typeface="+mj-lt"/>
              <a:buAutoNum type="arabicPeriod"/>
            </a:pPr>
            <a:r>
              <a:rPr lang="en-US" sz="4000" dirty="0"/>
              <a:t>"Islam – Past Present and Future" by Hans Kung</a:t>
            </a:r>
          </a:p>
          <a:p>
            <a:pPr marL="0" indent="0">
              <a:buNone/>
            </a:pPr>
            <a:endParaRPr lang="en-GB" dirty="0"/>
          </a:p>
        </p:txBody>
      </p:sp>
      <p:sp>
        <p:nvSpPr>
          <p:cNvPr id="5" name="TextBox 4">
            <a:extLst>
              <a:ext uri="{FF2B5EF4-FFF2-40B4-BE49-F238E27FC236}">
                <a16:creationId xmlns:a16="http://schemas.microsoft.com/office/drawing/2014/main" id="{27B604E3-34CC-4C10-B2BF-D776CA3D8DBD}"/>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43</a:t>
            </a:fld>
            <a:endParaRPr lang="en-GB" sz="3200" dirty="0">
              <a:solidFill>
                <a:srgbClr val="FF0000"/>
              </a:solidFill>
            </a:endParaRPr>
          </a:p>
        </p:txBody>
      </p:sp>
    </p:spTree>
    <p:extLst>
      <p:ext uri="{BB962C8B-B14F-4D97-AF65-F5344CB8AC3E}">
        <p14:creationId xmlns:p14="http://schemas.microsoft.com/office/powerpoint/2010/main" val="158997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20D6-2C1C-4C13-AF1F-20734DBBE0E0}"/>
              </a:ext>
            </a:extLst>
          </p:cNvPr>
          <p:cNvSpPr>
            <a:spLocks noGrp="1"/>
          </p:cNvSpPr>
          <p:nvPr>
            <p:ph type="title"/>
          </p:nvPr>
        </p:nvSpPr>
        <p:spPr/>
        <p:txBody>
          <a:bodyPr/>
          <a:lstStyle/>
          <a:p>
            <a:r>
              <a:rPr lang="en-GB" dirty="0"/>
              <a:t>Jesus from a Muslim perspective</a:t>
            </a:r>
          </a:p>
        </p:txBody>
      </p:sp>
      <p:sp>
        <p:nvSpPr>
          <p:cNvPr id="3" name="Content Placeholder 2">
            <a:extLst>
              <a:ext uri="{FF2B5EF4-FFF2-40B4-BE49-F238E27FC236}">
                <a16:creationId xmlns:a16="http://schemas.microsoft.com/office/drawing/2014/main" id="{AA1F4CC8-720A-4726-A557-B93CDBA2D3F1}"/>
              </a:ext>
            </a:extLst>
          </p:cNvPr>
          <p:cNvSpPr>
            <a:spLocks noGrp="1"/>
          </p:cNvSpPr>
          <p:nvPr>
            <p:ph idx="1"/>
          </p:nvPr>
        </p:nvSpPr>
        <p:spPr/>
        <p:txBody>
          <a:bodyPr/>
          <a:lstStyle/>
          <a:p>
            <a:pPr marL="0" indent="0">
              <a:buNone/>
            </a:pPr>
            <a:r>
              <a:rPr lang="en-US" sz="4000" dirty="0"/>
              <a:t>“Zealot: The Life and Times of Jesus of Nazareth” by Reza Aslan</a:t>
            </a:r>
          </a:p>
          <a:p>
            <a:pPr marL="0" indent="0">
              <a:buNone/>
            </a:pPr>
            <a:endParaRPr lang="en-GB" dirty="0"/>
          </a:p>
        </p:txBody>
      </p:sp>
      <p:sp>
        <p:nvSpPr>
          <p:cNvPr id="5" name="TextBox 4">
            <a:extLst>
              <a:ext uri="{FF2B5EF4-FFF2-40B4-BE49-F238E27FC236}">
                <a16:creationId xmlns:a16="http://schemas.microsoft.com/office/drawing/2014/main" id="{A1098709-F73E-4C1A-97CF-AE5E0D7390B1}"/>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44</a:t>
            </a:fld>
            <a:endParaRPr lang="en-GB" sz="3200" dirty="0">
              <a:solidFill>
                <a:srgbClr val="FF0000"/>
              </a:solidFill>
            </a:endParaRPr>
          </a:p>
        </p:txBody>
      </p:sp>
    </p:spTree>
    <p:extLst>
      <p:ext uri="{BB962C8B-B14F-4D97-AF65-F5344CB8AC3E}">
        <p14:creationId xmlns:p14="http://schemas.microsoft.com/office/powerpoint/2010/main" val="77204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844" y="2780928"/>
            <a:ext cx="2628292" cy="1362456"/>
          </a:xfrm>
        </p:spPr>
        <p:txBody>
          <a:bodyPr/>
          <a:lstStyle/>
          <a:p>
            <a:r>
              <a:rPr lang="en-GB" dirty="0"/>
              <a:t>Q &amp; A</a:t>
            </a:r>
          </a:p>
        </p:txBody>
      </p:sp>
      <p:sp>
        <p:nvSpPr>
          <p:cNvPr id="4" name="TextBox 3">
            <a:extLst>
              <a:ext uri="{FF2B5EF4-FFF2-40B4-BE49-F238E27FC236}">
                <a16:creationId xmlns:a16="http://schemas.microsoft.com/office/drawing/2014/main" id="{E647052F-3D9D-4FDA-9ACE-93C0E1BF4FEA}"/>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45</a:t>
            </a:fld>
            <a:endParaRPr lang="en-GB" sz="3200" dirty="0">
              <a:solidFill>
                <a:srgbClr val="FF0000"/>
              </a:solidFill>
            </a:endParaRPr>
          </a:p>
        </p:txBody>
      </p:sp>
    </p:spTree>
    <p:extLst>
      <p:ext uri="{BB962C8B-B14F-4D97-AF65-F5344CB8AC3E}">
        <p14:creationId xmlns:p14="http://schemas.microsoft.com/office/powerpoint/2010/main" val="1635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600908"/>
            <a:ext cx="10081120" cy="1362456"/>
          </a:xfrm>
        </p:spPr>
        <p:txBody>
          <a:bodyPr/>
          <a:lstStyle/>
          <a:p>
            <a:pPr algn="ctr"/>
            <a:r>
              <a:rPr lang="en-GB" dirty="0"/>
              <a:t>Ways of thinking about religion</a:t>
            </a:r>
          </a:p>
        </p:txBody>
      </p:sp>
      <p:sp>
        <p:nvSpPr>
          <p:cNvPr id="4" name="TextBox 3">
            <a:extLst>
              <a:ext uri="{FF2B5EF4-FFF2-40B4-BE49-F238E27FC236}">
                <a16:creationId xmlns:a16="http://schemas.microsoft.com/office/drawing/2014/main" id="{CFC2F0CC-63EF-4619-A8D2-8F5087ADE19B}"/>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5</a:t>
            </a:fld>
            <a:endParaRPr lang="en-GB" sz="3200" dirty="0">
              <a:solidFill>
                <a:srgbClr val="FF0000"/>
              </a:solidFill>
            </a:endParaRPr>
          </a:p>
        </p:txBody>
      </p:sp>
    </p:spTree>
    <p:extLst>
      <p:ext uri="{BB962C8B-B14F-4D97-AF65-F5344CB8AC3E}">
        <p14:creationId xmlns:p14="http://schemas.microsoft.com/office/powerpoint/2010/main" val="237219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2E78-1EF5-4662-8622-EC4A92962694}"/>
              </a:ext>
            </a:extLst>
          </p:cNvPr>
          <p:cNvSpPr>
            <a:spLocks noGrp="1"/>
          </p:cNvSpPr>
          <p:nvPr>
            <p:ph type="title"/>
          </p:nvPr>
        </p:nvSpPr>
        <p:spPr/>
        <p:txBody>
          <a:bodyPr/>
          <a:lstStyle/>
          <a:p>
            <a:r>
              <a:rPr lang="en-GB" dirty="0"/>
              <a:t>The believer</a:t>
            </a:r>
          </a:p>
        </p:txBody>
      </p:sp>
      <p:sp>
        <p:nvSpPr>
          <p:cNvPr id="3" name="Content Placeholder 2">
            <a:extLst>
              <a:ext uri="{FF2B5EF4-FFF2-40B4-BE49-F238E27FC236}">
                <a16:creationId xmlns:a16="http://schemas.microsoft.com/office/drawing/2014/main" id="{6ECC3A4E-FA5D-44AC-B8F6-7B45E5823B68}"/>
              </a:ext>
            </a:extLst>
          </p:cNvPr>
          <p:cNvSpPr>
            <a:spLocks noGrp="1"/>
          </p:cNvSpPr>
          <p:nvPr>
            <p:ph idx="1"/>
          </p:nvPr>
        </p:nvSpPr>
        <p:spPr/>
        <p:txBody>
          <a:bodyPr/>
          <a:lstStyle/>
          <a:p>
            <a:r>
              <a:rPr lang="en-GB" dirty="0"/>
              <a:t>God</a:t>
            </a:r>
          </a:p>
          <a:p>
            <a:pPr lvl="1"/>
            <a:r>
              <a:rPr lang="en-GB" dirty="0"/>
              <a:t>Exists</a:t>
            </a:r>
          </a:p>
          <a:p>
            <a:pPr lvl="1"/>
            <a:r>
              <a:rPr lang="en-GB" dirty="0"/>
              <a:t>Can do anything</a:t>
            </a:r>
          </a:p>
          <a:p>
            <a:pPr lvl="1"/>
            <a:r>
              <a:rPr lang="en-GB" dirty="0"/>
              <a:t>Sometimes reveals the future</a:t>
            </a:r>
          </a:p>
          <a:p>
            <a:pPr lvl="1"/>
            <a:r>
              <a:rPr lang="en-GB" dirty="0"/>
              <a:t>Sometimes makes miracles happen</a:t>
            </a:r>
          </a:p>
          <a:p>
            <a:pPr lvl="1"/>
            <a:r>
              <a:rPr lang="en-GB" dirty="0"/>
              <a:t>Sometimes speaks to mankind, recorded in our religious texts</a:t>
            </a:r>
          </a:p>
        </p:txBody>
      </p:sp>
      <p:sp>
        <p:nvSpPr>
          <p:cNvPr id="4" name="TextBox 3">
            <a:extLst>
              <a:ext uri="{FF2B5EF4-FFF2-40B4-BE49-F238E27FC236}">
                <a16:creationId xmlns:a16="http://schemas.microsoft.com/office/drawing/2014/main" id="{EF2A350E-50CE-430A-AEE7-E9D79BE0AE15}"/>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6</a:t>
            </a:fld>
            <a:endParaRPr lang="en-GB" sz="3200" dirty="0">
              <a:solidFill>
                <a:srgbClr val="FF0000"/>
              </a:solidFill>
            </a:endParaRPr>
          </a:p>
        </p:txBody>
      </p:sp>
    </p:spTree>
    <p:extLst>
      <p:ext uri="{BB962C8B-B14F-4D97-AF65-F5344CB8AC3E}">
        <p14:creationId xmlns:p14="http://schemas.microsoft.com/office/powerpoint/2010/main" val="106509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8D0E-6027-4883-ADF9-F6C4E150E437}"/>
              </a:ext>
            </a:extLst>
          </p:cNvPr>
          <p:cNvSpPr>
            <a:spLocks noGrp="1"/>
          </p:cNvSpPr>
          <p:nvPr>
            <p:ph type="title"/>
          </p:nvPr>
        </p:nvSpPr>
        <p:spPr/>
        <p:txBody>
          <a:bodyPr/>
          <a:lstStyle/>
          <a:p>
            <a:r>
              <a:rPr lang="en-GB" dirty="0"/>
              <a:t>The academic</a:t>
            </a:r>
          </a:p>
        </p:txBody>
      </p:sp>
      <p:sp>
        <p:nvSpPr>
          <p:cNvPr id="3" name="Content Placeholder 2">
            <a:extLst>
              <a:ext uri="{FF2B5EF4-FFF2-40B4-BE49-F238E27FC236}">
                <a16:creationId xmlns:a16="http://schemas.microsoft.com/office/drawing/2014/main" id="{A05E22EA-D9FF-4FEE-8052-8D99E7E7DFCE}"/>
              </a:ext>
            </a:extLst>
          </p:cNvPr>
          <p:cNvSpPr>
            <a:spLocks noGrp="1"/>
          </p:cNvSpPr>
          <p:nvPr>
            <p:ph idx="1"/>
          </p:nvPr>
        </p:nvSpPr>
        <p:spPr/>
        <p:txBody>
          <a:bodyPr/>
          <a:lstStyle/>
          <a:p>
            <a:r>
              <a:rPr lang="en-GB" dirty="0"/>
              <a:t>No divine intervention, ever</a:t>
            </a:r>
          </a:p>
          <a:p>
            <a:r>
              <a:rPr lang="en-GB" dirty="0"/>
              <a:t>Study how cultures imagine gods, and why</a:t>
            </a:r>
          </a:p>
          <a:p>
            <a:r>
              <a:rPr lang="en-GB" dirty="0"/>
              <a:t>Prophetic texts </a:t>
            </a:r>
            <a:r>
              <a:rPr lang="en-GB" b="1" dirty="0">
                <a:solidFill>
                  <a:srgbClr val="FF0000"/>
                </a:solidFill>
              </a:rPr>
              <a:t>always</a:t>
            </a:r>
            <a:r>
              <a:rPr lang="en-GB" dirty="0"/>
              <a:t> written </a:t>
            </a:r>
            <a:r>
              <a:rPr lang="en-GB" b="1" dirty="0">
                <a:solidFill>
                  <a:srgbClr val="FF0000"/>
                </a:solidFill>
              </a:rPr>
              <a:t>after</a:t>
            </a:r>
            <a:r>
              <a:rPr lang="en-GB" dirty="0"/>
              <a:t> the prophesied events</a:t>
            </a:r>
          </a:p>
          <a:p>
            <a:r>
              <a:rPr lang="en-GB" dirty="0"/>
              <a:t>Miracles never happened</a:t>
            </a:r>
          </a:p>
          <a:p>
            <a:r>
              <a:rPr lang="en-GB" dirty="0"/>
              <a:t>All religious texts are man made, usually recycling other religious texts</a:t>
            </a:r>
          </a:p>
        </p:txBody>
      </p:sp>
    </p:spTree>
    <p:extLst>
      <p:ext uri="{BB962C8B-B14F-4D97-AF65-F5344CB8AC3E}">
        <p14:creationId xmlns:p14="http://schemas.microsoft.com/office/powerpoint/2010/main" val="194595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132856"/>
            <a:ext cx="10081120" cy="1830508"/>
          </a:xfrm>
        </p:spPr>
        <p:txBody>
          <a:bodyPr/>
          <a:lstStyle/>
          <a:p>
            <a:pPr algn="ctr"/>
            <a:r>
              <a:rPr lang="en-GB" dirty="0"/>
              <a:t>Academic</a:t>
            </a:r>
            <a:br>
              <a:rPr lang="en-GB" dirty="0"/>
            </a:br>
            <a:r>
              <a:rPr lang="en-GB" dirty="0"/>
              <a:t>Historical development</a:t>
            </a:r>
          </a:p>
        </p:txBody>
      </p:sp>
      <p:sp>
        <p:nvSpPr>
          <p:cNvPr id="4" name="TextBox 3">
            <a:extLst>
              <a:ext uri="{FF2B5EF4-FFF2-40B4-BE49-F238E27FC236}">
                <a16:creationId xmlns:a16="http://schemas.microsoft.com/office/drawing/2014/main" id="{64F81533-9921-4D0B-8F20-C15A5F5553FC}"/>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8</a:t>
            </a:fld>
            <a:endParaRPr lang="en-GB" sz="3200" dirty="0">
              <a:solidFill>
                <a:srgbClr val="FF0000"/>
              </a:solidFill>
            </a:endParaRPr>
          </a:p>
        </p:txBody>
      </p:sp>
    </p:spTree>
    <p:extLst>
      <p:ext uri="{BB962C8B-B14F-4D97-AF65-F5344CB8AC3E}">
        <p14:creationId xmlns:p14="http://schemas.microsoft.com/office/powerpoint/2010/main" val="174570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7374DEC-856C-455B-BBE6-1F759682F7A1}"/>
              </a:ext>
            </a:extLst>
          </p:cNvPr>
          <p:cNvGrpSpPr/>
          <p:nvPr/>
        </p:nvGrpSpPr>
        <p:grpSpPr>
          <a:xfrm>
            <a:off x="1091444" y="1592796"/>
            <a:ext cx="9829092" cy="4260849"/>
            <a:chOff x="2201864" y="1196976"/>
            <a:chExt cx="7500937" cy="4260849"/>
          </a:xfrm>
        </p:grpSpPr>
        <p:sp>
          <p:nvSpPr>
            <p:cNvPr id="2052" name="Freeform 4">
              <a:extLst>
                <a:ext uri="{FF2B5EF4-FFF2-40B4-BE49-F238E27FC236}">
                  <a16:creationId xmlns:a16="http://schemas.microsoft.com/office/drawing/2014/main" id="{BC46FA49-ABF4-4918-9E1C-3C4774D610B5}"/>
                </a:ext>
              </a:extLst>
            </p:cNvPr>
            <p:cNvSpPr>
              <a:spLocks/>
            </p:cNvSpPr>
            <p:nvPr>
              <p:custDataLst>
                <p:tags r:id="rId1"/>
              </p:custDataLst>
            </p:nvPr>
          </p:nvSpPr>
          <p:spPr bwMode="auto">
            <a:xfrm>
              <a:off x="4043364" y="5394325"/>
              <a:ext cx="33337" cy="57150"/>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53" name="Freeform 5">
              <a:extLst>
                <a:ext uri="{FF2B5EF4-FFF2-40B4-BE49-F238E27FC236}">
                  <a16:creationId xmlns:a16="http://schemas.microsoft.com/office/drawing/2014/main" id="{1D9AC5E5-089C-4605-99BA-D4068A8C1699}"/>
                </a:ext>
              </a:extLst>
            </p:cNvPr>
            <p:cNvSpPr>
              <a:spLocks/>
            </p:cNvSpPr>
            <p:nvPr>
              <p:custDataLst>
                <p:tags r:id="rId2"/>
              </p:custDataLst>
            </p:nvPr>
          </p:nvSpPr>
          <p:spPr bwMode="auto">
            <a:xfrm>
              <a:off x="2201864" y="1495425"/>
              <a:ext cx="784225" cy="446088"/>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4" name="Freeform 6">
              <a:extLst>
                <a:ext uri="{FF2B5EF4-FFF2-40B4-BE49-F238E27FC236}">
                  <a16:creationId xmlns:a16="http://schemas.microsoft.com/office/drawing/2014/main" id="{2EEBCE20-0EBA-4419-BB52-98E8A72B17A6}"/>
                </a:ext>
              </a:extLst>
            </p:cNvPr>
            <p:cNvSpPr>
              <a:spLocks/>
            </p:cNvSpPr>
            <p:nvPr>
              <p:custDataLst>
                <p:tags r:id="rId3"/>
              </p:custDataLst>
            </p:nvPr>
          </p:nvSpPr>
          <p:spPr bwMode="auto">
            <a:xfrm>
              <a:off x="2662239" y="2111375"/>
              <a:ext cx="1381125" cy="769938"/>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GB"/>
            </a:p>
          </p:txBody>
        </p:sp>
        <p:sp>
          <p:nvSpPr>
            <p:cNvPr id="2055" name="Freeform 7">
              <a:extLst>
                <a:ext uri="{FF2B5EF4-FFF2-40B4-BE49-F238E27FC236}">
                  <a16:creationId xmlns:a16="http://schemas.microsoft.com/office/drawing/2014/main" id="{66AD053E-663D-4F44-AA71-24650E6EA578}"/>
                </a:ext>
              </a:extLst>
            </p:cNvPr>
            <p:cNvSpPr>
              <a:spLocks/>
            </p:cNvSpPr>
            <p:nvPr>
              <p:custDataLst>
                <p:tags r:id="rId4"/>
              </p:custDataLst>
            </p:nvPr>
          </p:nvSpPr>
          <p:spPr bwMode="auto">
            <a:xfrm>
              <a:off x="3495676" y="3662363"/>
              <a:ext cx="339725" cy="590550"/>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6" name="Freeform 8">
              <a:extLst>
                <a:ext uri="{FF2B5EF4-FFF2-40B4-BE49-F238E27FC236}">
                  <a16:creationId xmlns:a16="http://schemas.microsoft.com/office/drawing/2014/main" id="{46B849B8-B3DB-4942-ADC3-ECCB6AAFF681}"/>
                </a:ext>
              </a:extLst>
            </p:cNvPr>
            <p:cNvSpPr>
              <a:spLocks/>
            </p:cNvSpPr>
            <p:nvPr>
              <p:custDataLst>
                <p:tags r:id="rId5"/>
              </p:custDataLst>
            </p:nvPr>
          </p:nvSpPr>
          <p:spPr bwMode="auto">
            <a:xfrm>
              <a:off x="3795714" y="4225925"/>
              <a:ext cx="261937" cy="1130300"/>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7" name="Freeform 9">
              <a:extLst>
                <a:ext uri="{FF2B5EF4-FFF2-40B4-BE49-F238E27FC236}">
                  <a16:creationId xmlns:a16="http://schemas.microsoft.com/office/drawing/2014/main" id="{81E4956E-F3BE-4CFE-A09A-7BE02992F3D7}"/>
                </a:ext>
              </a:extLst>
            </p:cNvPr>
            <p:cNvSpPr>
              <a:spLocks/>
            </p:cNvSpPr>
            <p:nvPr>
              <p:custDataLst>
                <p:tags r:id="rId6"/>
              </p:custDataLst>
            </p:nvPr>
          </p:nvSpPr>
          <p:spPr bwMode="auto">
            <a:xfrm>
              <a:off x="3700464" y="3508376"/>
              <a:ext cx="966787" cy="1203325"/>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8" name="Freeform 10">
              <a:extLst>
                <a:ext uri="{FF2B5EF4-FFF2-40B4-BE49-F238E27FC236}">
                  <a16:creationId xmlns:a16="http://schemas.microsoft.com/office/drawing/2014/main" id="{718F3771-8A43-4763-8993-C67DAB9CEACC}"/>
                </a:ext>
              </a:extLst>
            </p:cNvPr>
            <p:cNvSpPr>
              <a:spLocks/>
            </p:cNvSpPr>
            <p:nvPr>
              <p:custDataLst>
                <p:tags r:id="rId7"/>
              </p:custDataLst>
            </p:nvPr>
          </p:nvSpPr>
          <p:spPr bwMode="auto">
            <a:xfrm>
              <a:off x="5813425" y="2454276"/>
              <a:ext cx="69850" cy="49213"/>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9" name="Freeform 11">
              <a:extLst>
                <a:ext uri="{FF2B5EF4-FFF2-40B4-BE49-F238E27FC236}">
                  <a16:creationId xmlns:a16="http://schemas.microsoft.com/office/drawing/2014/main" id="{D8727BEE-1EAD-4EE9-94F3-2763194B9553}"/>
                </a:ext>
              </a:extLst>
            </p:cNvPr>
            <p:cNvSpPr>
              <a:spLocks/>
            </p:cNvSpPr>
            <p:nvPr>
              <p:custDataLst>
                <p:tags r:id="rId8"/>
              </p:custDataLst>
            </p:nvPr>
          </p:nvSpPr>
          <p:spPr bwMode="auto">
            <a:xfrm>
              <a:off x="5311775" y="2328864"/>
              <a:ext cx="82550" cy="160337"/>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0" name="Freeform 12">
              <a:extLst>
                <a:ext uri="{FF2B5EF4-FFF2-40B4-BE49-F238E27FC236}">
                  <a16:creationId xmlns:a16="http://schemas.microsoft.com/office/drawing/2014/main" id="{672E4BCC-0BED-414F-9268-0126236ADA2C}"/>
                </a:ext>
              </a:extLst>
            </p:cNvPr>
            <p:cNvSpPr>
              <a:spLocks/>
            </p:cNvSpPr>
            <p:nvPr>
              <p:custDataLst>
                <p:tags r:id="rId9"/>
              </p:custDataLst>
            </p:nvPr>
          </p:nvSpPr>
          <p:spPr bwMode="auto">
            <a:xfrm>
              <a:off x="5392738" y="1814514"/>
              <a:ext cx="171450" cy="269875"/>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GB"/>
            </a:p>
          </p:txBody>
        </p:sp>
        <p:sp>
          <p:nvSpPr>
            <p:cNvPr id="2061" name="Freeform 13">
              <a:extLst>
                <a:ext uri="{FF2B5EF4-FFF2-40B4-BE49-F238E27FC236}">
                  <a16:creationId xmlns:a16="http://schemas.microsoft.com/office/drawing/2014/main" id="{CC589E87-050D-4738-9BC7-E0964446BC1E}"/>
                </a:ext>
              </a:extLst>
            </p:cNvPr>
            <p:cNvSpPr>
              <a:spLocks/>
            </p:cNvSpPr>
            <p:nvPr>
              <p:custDataLst>
                <p:tags r:id="rId10"/>
              </p:custDataLst>
            </p:nvPr>
          </p:nvSpPr>
          <p:spPr bwMode="auto">
            <a:xfrm>
              <a:off x="5751513" y="2117725"/>
              <a:ext cx="169862" cy="76200"/>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2" name="Freeform 14">
              <a:extLst>
                <a:ext uri="{FF2B5EF4-FFF2-40B4-BE49-F238E27FC236}">
                  <a16:creationId xmlns:a16="http://schemas.microsoft.com/office/drawing/2014/main" id="{6D5F4B5C-483D-4A87-8C6D-4CBF53A1E9F9}"/>
                </a:ext>
              </a:extLst>
            </p:cNvPr>
            <p:cNvSpPr>
              <a:spLocks/>
            </p:cNvSpPr>
            <p:nvPr>
              <p:custDataLst>
                <p:tags r:id="rId11"/>
              </p:custDataLst>
            </p:nvPr>
          </p:nvSpPr>
          <p:spPr bwMode="auto">
            <a:xfrm>
              <a:off x="7243763" y="1966914"/>
              <a:ext cx="1281112" cy="1038225"/>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GB"/>
            </a:p>
          </p:txBody>
        </p:sp>
        <p:sp>
          <p:nvSpPr>
            <p:cNvPr id="2063" name="Freeform 15">
              <a:extLst>
                <a:ext uri="{FF2B5EF4-FFF2-40B4-BE49-F238E27FC236}">
                  <a16:creationId xmlns:a16="http://schemas.microsoft.com/office/drawing/2014/main" id="{CA8E8DA6-9E5A-42BE-ADBC-25329F9500CA}"/>
                </a:ext>
              </a:extLst>
            </p:cNvPr>
            <p:cNvSpPr>
              <a:spLocks/>
            </p:cNvSpPr>
            <p:nvPr>
              <p:custDataLst>
                <p:tags r:id="rId12"/>
              </p:custDataLst>
            </p:nvPr>
          </p:nvSpPr>
          <p:spPr bwMode="auto">
            <a:xfrm>
              <a:off x="5935663" y="1508125"/>
              <a:ext cx="220662" cy="273050"/>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4" name="Freeform 16">
              <a:extLst>
                <a:ext uri="{FF2B5EF4-FFF2-40B4-BE49-F238E27FC236}">
                  <a16:creationId xmlns:a16="http://schemas.microsoft.com/office/drawing/2014/main" id="{D939DD58-5814-4FE4-8CD0-3F611C45B6EA}"/>
                </a:ext>
              </a:extLst>
            </p:cNvPr>
            <p:cNvSpPr>
              <a:spLocks/>
            </p:cNvSpPr>
            <p:nvPr>
              <p:custDataLst>
                <p:tags r:id="rId13"/>
              </p:custDataLst>
            </p:nvPr>
          </p:nvSpPr>
          <p:spPr bwMode="auto">
            <a:xfrm>
              <a:off x="5672138" y="1925639"/>
              <a:ext cx="182562" cy="238125"/>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5" name="Freeform 17">
              <a:extLst>
                <a:ext uri="{FF2B5EF4-FFF2-40B4-BE49-F238E27FC236}">
                  <a16:creationId xmlns:a16="http://schemas.microsoft.com/office/drawing/2014/main" id="{F5816881-6B59-4CDF-BB10-4BEC3E1B8778}"/>
                </a:ext>
              </a:extLst>
            </p:cNvPr>
            <p:cNvSpPr>
              <a:spLocks/>
            </p:cNvSpPr>
            <p:nvPr>
              <p:custDataLst>
                <p:tags r:id="rId14"/>
              </p:custDataLst>
            </p:nvPr>
          </p:nvSpPr>
          <p:spPr bwMode="auto">
            <a:xfrm>
              <a:off x="5697539" y="2182814"/>
              <a:ext cx="250825" cy="274637"/>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6" name="Freeform 18">
              <a:extLst>
                <a:ext uri="{FF2B5EF4-FFF2-40B4-BE49-F238E27FC236}">
                  <a16:creationId xmlns:a16="http://schemas.microsoft.com/office/drawing/2014/main" id="{952B16FE-49F5-4E35-B733-86C56ED7F17E}"/>
                </a:ext>
              </a:extLst>
            </p:cNvPr>
            <p:cNvSpPr>
              <a:spLocks/>
            </p:cNvSpPr>
            <p:nvPr>
              <p:custDataLst>
                <p:tags r:id="rId15"/>
              </p:custDataLst>
            </p:nvPr>
          </p:nvSpPr>
          <p:spPr bwMode="auto">
            <a:xfrm>
              <a:off x="5715000" y="2351088"/>
              <a:ext cx="33338" cy="82550"/>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067" name="Group 19">
              <a:extLst>
                <a:ext uri="{FF2B5EF4-FFF2-40B4-BE49-F238E27FC236}">
                  <a16:creationId xmlns:a16="http://schemas.microsoft.com/office/drawing/2014/main" id="{34235ABB-C6BB-4794-9426-9727AFDA486A}"/>
                </a:ext>
              </a:extLst>
            </p:cNvPr>
            <p:cNvGrpSpPr>
              <a:grpSpLocks/>
            </p:cNvGrpSpPr>
            <p:nvPr>
              <p:custDataLst>
                <p:tags r:id="rId16"/>
              </p:custDataLst>
            </p:nvPr>
          </p:nvGrpSpPr>
          <p:grpSpPr bwMode="auto">
            <a:xfrm>
              <a:off x="8034339" y="3411539"/>
              <a:ext cx="473075" cy="212725"/>
              <a:chOff x="4488" y="2394"/>
              <a:chExt cx="358" cy="124"/>
            </a:xfrm>
          </p:grpSpPr>
          <p:sp>
            <p:nvSpPr>
              <p:cNvPr id="2068" name="Freeform 20">
                <a:extLst>
                  <a:ext uri="{FF2B5EF4-FFF2-40B4-BE49-F238E27FC236}">
                    <a16:creationId xmlns:a16="http://schemas.microsoft.com/office/drawing/2014/main" id="{820BA5DF-EBEE-4D30-975B-B54EBA3FD170}"/>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9" name="Freeform 21">
                <a:extLst>
                  <a:ext uri="{FF2B5EF4-FFF2-40B4-BE49-F238E27FC236}">
                    <a16:creationId xmlns:a16="http://schemas.microsoft.com/office/drawing/2014/main" id="{998CCDE1-5271-4493-B2A2-98592F883391}"/>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070" name="Freeform 22">
              <a:extLst>
                <a:ext uri="{FF2B5EF4-FFF2-40B4-BE49-F238E27FC236}">
                  <a16:creationId xmlns:a16="http://schemas.microsoft.com/office/drawing/2014/main" id="{60323860-CDDB-460B-9929-60AE0A2EEE44}"/>
                </a:ext>
              </a:extLst>
            </p:cNvPr>
            <p:cNvSpPr>
              <a:spLocks/>
            </p:cNvSpPr>
            <p:nvPr>
              <p:custDataLst>
                <p:tags r:id="rId17"/>
              </p:custDataLst>
            </p:nvPr>
          </p:nvSpPr>
          <p:spPr bwMode="auto">
            <a:xfrm>
              <a:off x="6056313" y="1287464"/>
              <a:ext cx="3065462" cy="1074737"/>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1" name="Freeform 23">
              <a:extLst>
                <a:ext uri="{FF2B5EF4-FFF2-40B4-BE49-F238E27FC236}">
                  <a16:creationId xmlns:a16="http://schemas.microsoft.com/office/drawing/2014/main" id="{1C9772A2-F0EC-433E-84FE-FB8429257B6F}"/>
                </a:ext>
              </a:extLst>
            </p:cNvPr>
            <p:cNvSpPr>
              <a:spLocks/>
            </p:cNvSpPr>
            <p:nvPr>
              <p:custDataLst>
                <p:tags r:id="rId18"/>
              </p:custDataLst>
            </p:nvPr>
          </p:nvSpPr>
          <p:spPr bwMode="auto">
            <a:xfrm>
              <a:off x="5319714" y="2274888"/>
              <a:ext cx="280987" cy="247650"/>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2" name="Freeform 24">
              <a:extLst>
                <a:ext uri="{FF2B5EF4-FFF2-40B4-BE49-F238E27FC236}">
                  <a16:creationId xmlns:a16="http://schemas.microsoft.com/office/drawing/2014/main" id="{DDCE7EA3-5815-4376-8398-80F8E74519D2}"/>
                </a:ext>
              </a:extLst>
            </p:cNvPr>
            <p:cNvSpPr>
              <a:spLocks/>
            </p:cNvSpPr>
            <p:nvPr>
              <p:custDataLst>
                <p:tags r:id="rId19"/>
              </p:custDataLst>
            </p:nvPr>
          </p:nvSpPr>
          <p:spPr bwMode="auto">
            <a:xfrm>
              <a:off x="7951788" y="3013076"/>
              <a:ext cx="207962" cy="455613"/>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GB"/>
            </a:p>
          </p:txBody>
        </p:sp>
        <p:sp>
          <p:nvSpPr>
            <p:cNvPr id="2073" name="Freeform 25">
              <a:extLst>
                <a:ext uri="{FF2B5EF4-FFF2-40B4-BE49-F238E27FC236}">
                  <a16:creationId xmlns:a16="http://schemas.microsoft.com/office/drawing/2014/main" id="{815C25BE-4C12-498C-822E-6255ACD64DFC}"/>
                </a:ext>
              </a:extLst>
            </p:cNvPr>
            <p:cNvSpPr>
              <a:spLocks/>
            </p:cNvSpPr>
            <p:nvPr>
              <p:custDataLst>
                <p:tags r:id="rId20"/>
              </p:custDataLst>
            </p:nvPr>
          </p:nvSpPr>
          <p:spPr bwMode="auto">
            <a:xfrm>
              <a:off x="4060826" y="5400675"/>
              <a:ext cx="23813" cy="57150"/>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074" name="Line 26" descr="Horizontal dunkel">
              <a:extLst>
                <a:ext uri="{FF2B5EF4-FFF2-40B4-BE49-F238E27FC236}">
                  <a16:creationId xmlns:a16="http://schemas.microsoft.com/office/drawing/2014/main" id="{A4FAB9D1-2D9F-49CE-8472-F95A88145CB1}"/>
                </a:ext>
              </a:extLst>
            </p:cNvPr>
            <p:cNvSpPr>
              <a:spLocks noChangeShapeType="1"/>
            </p:cNvSpPr>
            <p:nvPr>
              <p:custDataLst>
                <p:tags r:id="rId21"/>
              </p:custDataLst>
            </p:nvPr>
          </p:nvSpPr>
          <p:spPr bwMode="auto">
            <a:xfrm>
              <a:off x="2522539" y="2322514"/>
              <a:ext cx="3175" cy="9525"/>
            </a:xfrm>
            <a:prstGeom prst="line">
              <a:avLst/>
            </a:prstGeom>
            <a:noFill/>
            <a:ln w="9525">
              <a:solidFill>
                <a:srgbClr val="FFFFFF"/>
              </a:solidFill>
              <a:round/>
              <a:headEnd/>
              <a:tailEnd/>
            </a:ln>
          </p:spPr>
          <p:txBody>
            <a:bodyPr/>
            <a:lstStyle/>
            <a:p>
              <a:endParaRPr lang="en-GB"/>
            </a:p>
          </p:txBody>
        </p:sp>
        <p:sp>
          <p:nvSpPr>
            <p:cNvPr id="2075" name="Freeform 27">
              <a:extLst>
                <a:ext uri="{FF2B5EF4-FFF2-40B4-BE49-F238E27FC236}">
                  <a16:creationId xmlns:a16="http://schemas.microsoft.com/office/drawing/2014/main" id="{FEEDCF01-22E6-4BFD-A54B-81FF506172F6}"/>
                </a:ext>
              </a:extLst>
            </p:cNvPr>
            <p:cNvSpPr>
              <a:spLocks/>
            </p:cNvSpPr>
            <p:nvPr>
              <p:custDataLst>
                <p:tags r:id="rId22"/>
              </p:custDataLst>
            </p:nvPr>
          </p:nvSpPr>
          <p:spPr bwMode="auto">
            <a:xfrm>
              <a:off x="2525714" y="2319338"/>
              <a:ext cx="3175" cy="55562"/>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076" name="Freeform 28">
              <a:extLst>
                <a:ext uri="{FF2B5EF4-FFF2-40B4-BE49-F238E27FC236}">
                  <a16:creationId xmlns:a16="http://schemas.microsoft.com/office/drawing/2014/main" id="{A7BB4E0F-096B-4749-8BA2-8CB8E8A21F71}"/>
                </a:ext>
              </a:extLst>
            </p:cNvPr>
            <p:cNvSpPr>
              <a:spLocks/>
            </p:cNvSpPr>
            <p:nvPr>
              <p:custDataLst>
                <p:tags r:id="rId23"/>
              </p:custDataLst>
            </p:nvPr>
          </p:nvSpPr>
          <p:spPr bwMode="auto">
            <a:xfrm>
              <a:off x="2501901" y="2373313"/>
              <a:ext cx="23813" cy="57150"/>
            </a:xfrm>
            <a:custGeom>
              <a:avLst/>
              <a:gdLst>
                <a:gd name="T0" fmla="*/ 0 w 47"/>
                <a:gd name="T1" fmla="*/ 24 h 67"/>
                <a:gd name="T2" fmla="*/ 0 w 47"/>
                <a:gd name="T3" fmla="*/ 30 h 67"/>
                <a:gd name="T4" fmla="*/ 2 w 47"/>
                <a:gd name="T5" fmla="*/ 36 h 67"/>
                <a:gd name="T6" fmla="*/ 3 w 47"/>
                <a:gd name="T7" fmla="*/ 42 h 67"/>
                <a:gd name="T8" fmla="*/ 5 w 47"/>
                <a:gd name="T9" fmla="*/ 47 h 67"/>
                <a:gd name="T10" fmla="*/ 9 w 47"/>
                <a:gd name="T11" fmla="*/ 58 h 67"/>
                <a:gd name="T12" fmla="*/ 14 w 47"/>
                <a:gd name="T13" fmla="*/ 67 h 67"/>
                <a:gd name="T14" fmla="*/ 47 w 47"/>
                <a:gd name="T15" fmla="*/ 67 h 67"/>
                <a:gd name="T16" fmla="*/ 47 w 47"/>
                <a:gd name="T17" fmla="*/ 0 h 67"/>
                <a:gd name="T18" fmla="*/ 36 w 47"/>
                <a:gd name="T19" fmla="*/ 2 h 67"/>
                <a:gd name="T20" fmla="*/ 26 w 47"/>
                <a:gd name="T21" fmla="*/ 4 h 67"/>
                <a:gd name="T22" fmla="*/ 18 w 47"/>
                <a:gd name="T23" fmla="*/ 7 h 67"/>
                <a:gd name="T24" fmla="*/ 11 w 47"/>
                <a:gd name="T25" fmla="*/ 9 h 67"/>
                <a:gd name="T26" fmla="*/ 6 w 47"/>
                <a:gd name="T27" fmla="*/ 12 h 67"/>
                <a:gd name="T28" fmla="*/ 3 w 47"/>
                <a:gd name="T29" fmla="*/ 16 h 67"/>
                <a:gd name="T30" fmla="*/ 0 w 47"/>
                <a:gd name="T31" fmla="*/ 20 h 67"/>
                <a:gd name="T32" fmla="*/ 0 w 47"/>
                <a:gd name="T3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077" name="Freeform 29">
              <a:extLst>
                <a:ext uri="{FF2B5EF4-FFF2-40B4-BE49-F238E27FC236}">
                  <a16:creationId xmlns:a16="http://schemas.microsoft.com/office/drawing/2014/main" id="{6F9CAB42-0EAB-4FF3-983B-C40B20A72C5E}"/>
                </a:ext>
              </a:extLst>
            </p:cNvPr>
            <p:cNvSpPr>
              <a:spLocks/>
            </p:cNvSpPr>
            <p:nvPr>
              <p:custDataLst>
                <p:tags r:id="rId24"/>
              </p:custDataLst>
            </p:nvPr>
          </p:nvSpPr>
          <p:spPr bwMode="auto">
            <a:xfrm>
              <a:off x="3827463" y="2368550"/>
              <a:ext cx="49212" cy="57150"/>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2078" name="Freeform 30">
              <a:extLst>
                <a:ext uri="{FF2B5EF4-FFF2-40B4-BE49-F238E27FC236}">
                  <a16:creationId xmlns:a16="http://schemas.microsoft.com/office/drawing/2014/main" id="{7255383E-8EF7-4500-935D-0ABFF9A0D5B6}"/>
                </a:ext>
              </a:extLst>
            </p:cNvPr>
            <p:cNvSpPr>
              <a:spLocks/>
            </p:cNvSpPr>
            <p:nvPr>
              <p:custDataLst>
                <p:tags r:id="rId25"/>
              </p:custDataLst>
            </p:nvPr>
          </p:nvSpPr>
          <p:spPr bwMode="auto">
            <a:xfrm>
              <a:off x="6565901" y="1925639"/>
              <a:ext cx="874713" cy="452437"/>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a:p>
          </p:txBody>
        </p:sp>
        <p:sp>
          <p:nvSpPr>
            <p:cNvPr id="2079" name="Freeform 31">
              <a:extLst>
                <a:ext uri="{FF2B5EF4-FFF2-40B4-BE49-F238E27FC236}">
                  <a16:creationId xmlns:a16="http://schemas.microsoft.com/office/drawing/2014/main" id="{E073C8B6-F69D-4A65-A2C2-573EB4BC8F82}"/>
                </a:ext>
              </a:extLst>
            </p:cNvPr>
            <p:cNvSpPr>
              <a:spLocks/>
            </p:cNvSpPr>
            <p:nvPr>
              <p:custDataLst>
                <p:tags r:id="rId26"/>
              </p:custDataLst>
            </p:nvPr>
          </p:nvSpPr>
          <p:spPr bwMode="auto">
            <a:xfrm>
              <a:off x="6796089" y="2228850"/>
              <a:ext cx="409575" cy="249238"/>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a:p>
          </p:txBody>
        </p:sp>
        <p:sp>
          <p:nvSpPr>
            <p:cNvPr id="2080" name="Freeform 32">
              <a:extLst>
                <a:ext uri="{FF2B5EF4-FFF2-40B4-BE49-F238E27FC236}">
                  <a16:creationId xmlns:a16="http://schemas.microsoft.com/office/drawing/2014/main" id="{1EEBBDDA-2AC8-4259-9F46-9C5645CDE4E6}"/>
                </a:ext>
              </a:extLst>
            </p:cNvPr>
            <p:cNvSpPr>
              <a:spLocks/>
            </p:cNvSpPr>
            <p:nvPr>
              <p:custDataLst>
                <p:tags r:id="rId27"/>
              </p:custDataLst>
            </p:nvPr>
          </p:nvSpPr>
          <p:spPr bwMode="auto">
            <a:xfrm>
              <a:off x="5603876" y="3232151"/>
              <a:ext cx="296863" cy="288925"/>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GB"/>
            </a:p>
          </p:txBody>
        </p:sp>
        <p:sp>
          <p:nvSpPr>
            <p:cNvPr id="2081" name="Freeform 33">
              <a:extLst>
                <a:ext uri="{FF2B5EF4-FFF2-40B4-BE49-F238E27FC236}">
                  <a16:creationId xmlns:a16="http://schemas.microsoft.com/office/drawing/2014/main" id="{8E6A3311-D39D-4389-9FFB-4FCEC575942E}"/>
                </a:ext>
              </a:extLst>
            </p:cNvPr>
            <p:cNvSpPr>
              <a:spLocks/>
            </p:cNvSpPr>
            <p:nvPr>
              <p:custDataLst>
                <p:tags r:id="rId28"/>
              </p:custDataLst>
            </p:nvPr>
          </p:nvSpPr>
          <p:spPr bwMode="auto">
            <a:xfrm>
              <a:off x="6446838" y="3097213"/>
              <a:ext cx="152400" cy="169862"/>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a:p>
          </p:txBody>
        </p:sp>
        <p:sp>
          <p:nvSpPr>
            <p:cNvPr id="2082" name="Freeform 34">
              <a:extLst>
                <a:ext uri="{FF2B5EF4-FFF2-40B4-BE49-F238E27FC236}">
                  <a16:creationId xmlns:a16="http://schemas.microsoft.com/office/drawing/2014/main" id="{D57E0226-7ECE-4A25-8B04-9BAEAAE7B6C4}"/>
                </a:ext>
              </a:extLst>
            </p:cNvPr>
            <p:cNvSpPr>
              <a:spLocks/>
            </p:cNvSpPr>
            <p:nvPr>
              <p:custDataLst>
                <p:tags r:id="rId29"/>
              </p:custDataLst>
            </p:nvPr>
          </p:nvSpPr>
          <p:spPr bwMode="auto">
            <a:xfrm>
              <a:off x="5908676" y="2101850"/>
              <a:ext cx="125413" cy="57150"/>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3" name="Freeform 35">
              <a:extLst>
                <a:ext uri="{FF2B5EF4-FFF2-40B4-BE49-F238E27FC236}">
                  <a16:creationId xmlns:a16="http://schemas.microsoft.com/office/drawing/2014/main" id="{50B14D53-F0BF-4132-9B53-CFFE2B53E84B}"/>
                </a:ext>
              </a:extLst>
            </p:cNvPr>
            <p:cNvSpPr>
              <a:spLocks/>
            </p:cNvSpPr>
            <p:nvPr>
              <p:custDataLst>
                <p:tags r:id="rId30"/>
              </p:custDataLst>
            </p:nvPr>
          </p:nvSpPr>
          <p:spPr bwMode="auto">
            <a:xfrm>
              <a:off x="6772275" y="2822575"/>
              <a:ext cx="19050" cy="57150"/>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GB"/>
            </a:p>
          </p:txBody>
        </p:sp>
        <p:sp>
          <p:nvSpPr>
            <p:cNvPr id="2084" name="Freeform 36">
              <a:extLst>
                <a:ext uri="{FF2B5EF4-FFF2-40B4-BE49-F238E27FC236}">
                  <a16:creationId xmlns:a16="http://schemas.microsoft.com/office/drawing/2014/main" id="{69D5E585-BC67-4819-90E6-E089445C7E1A}"/>
                </a:ext>
              </a:extLst>
            </p:cNvPr>
            <p:cNvSpPr>
              <a:spLocks/>
            </p:cNvSpPr>
            <p:nvPr>
              <p:custDataLst>
                <p:tags r:id="rId31"/>
              </p:custDataLst>
            </p:nvPr>
          </p:nvSpPr>
          <p:spPr bwMode="auto">
            <a:xfrm>
              <a:off x="6891339" y="2827338"/>
              <a:ext cx="14287" cy="57150"/>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a:p>
          </p:txBody>
        </p:sp>
        <p:sp>
          <p:nvSpPr>
            <p:cNvPr id="2085" name="Freeform 37">
              <a:extLst>
                <a:ext uri="{FF2B5EF4-FFF2-40B4-BE49-F238E27FC236}">
                  <a16:creationId xmlns:a16="http://schemas.microsoft.com/office/drawing/2014/main" id="{31348EA8-4D6E-4552-AA9F-5F7F5B438D09}"/>
                </a:ext>
              </a:extLst>
            </p:cNvPr>
            <p:cNvSpPr>
              <a:spLocks/>
            </p:cNvSpPr>
            <p:nvPr>
              <p:custDataLst>
                <p:tags r:id="rId32"/>
              </p:custDataLst>
            </p:nvPr>
          </p:nvSpPr>
          <p:spPr bwMode="auto">
            <a:xfrm>
              <a:off x="8378825" y="3487738"/>
              <a:ext cx="44450" cy="57150"/>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a:p>
          </p:txBody>
        </p:sp>
        <p:grpSp>
          <p:nvGrpSpPr>
            <p:cNvPr id="2086" name="Group 38">
              <a:extLst>
                <a:ext uri="{FF2B5EF4-FFF2-40B4-BE49-F238E27FC236}">
                  <a16:creationId xmlns:a16="http://schemas.microsoft.com/office/drawing/2014/main" id="{42BC126B-D126-4110-9BAD-762C33FCD6F2}"/>
                </a:ext>
              </a:extLst>
            </p:cNvPr>
            <p:cNvGrpSpPr>
              <a:grpSpLocks/>
            </p:cNvGrpSpPr>
            <p:nvPr>
              <p:custDataLst>
                <p:tags r:id="rId33"/>
              </p:custDataLst>
            </p:nvPr>
          </p:nvGrpSpPr>
          <p:grpSpPr bwMode="auto">
            <a:xfrm>
              <a:off x="4230689" y="5295901"/>
              <a:ext cx="65087" cy="55563"/>
              <a:chOff x="1654" y="3671"/>
              <a:chExt cx="49" cy="17"/>
            </a:xfrm>
          </p:grpSpPr>
          <p:sp>
            <p:nvSpPr>
              <p:cNvPr id="2087" name="Freeform 39">
                <a:extLst>
                  <a:ext uri="{FF2B5EF4-FFF2-40B4-BE49-F238E27FC236}">
                    <a16:creationId xmlns:a16="http://schemas.microsoft.com/office/drawing/2014/main" id="{69EA5667-EFDA-409E-80A5-2E8297A3AC6F}"/>
                  </a:ext>
                </a:extLst>
              </p:cNvPr>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GB"/>
              </a:p>
            </p:txBody>
          </p:sp>
          <p:sp>
            <p:nvSpPr>
              <p:cNvPr id="2088" name="Freeform 40">
                <a:extLst>
                  <a:ext uri="{FF2B5EF4-FFF2-40B4-BE49-F238E27FC236}">
                    <a16:creationId xmlns:a16="http://schemas.microsoft.com/office/drawing/2014/main" id="{F80E1E8F-C96B-45B0-94E8-76CCADA18A74}"/>
                  </a:ext>
                </a:extLst>
              </p:cNvPr>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089" name="Freeform 41">
              <a:extLst>
                <a:ext uri="{FF2B5EF4-FFF2-40B4-BE49-F238E27FC236}">
                  <a16:creationId xmlns:a16="http://schemas.microsoft.com/office/drawing/2014/main" id="{124D3EAB-FF40-40C5-97A1-1CC5E2417DC6}"/>
                </a:ext>
              </a:extLst>
            </p:cNvPr>
            <p:cNvSpPr>
              <a:spLocks/>
            </p:cNvSpPr>
            <p:nvPr>
              <p:custDataLst>
                <p:tags r:id="rId34"/>
              </p:custDataLst>
            </p:nvPr>
          </p:nvSpPr>
          <p:spPr bwMode="auto">
            <a:xfrm>
              <a:off x="3878263" y="3090864"/>
              <a:ext cx="31750" cy="58737"/>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a:p>
          </p:txBody>
        </p:sp>
        <p:sp>
          <p:nvSpPr>
            <p:cNvPr id="2090" name="Freeform 42">
              <a:extLst>
                <a:ext uri="{FF2B5EF4-FFF2-40B4-BE49-F238E27FC236}">
                  <a16:creationId xmlns:a16="http://schemas.microsoft.com/office/drawing/2014/main" id="{7CC5AACA-6738-4316-8EDE-D547378CD5E7}"/>
                </a:ext>
              </a:extLst>
            </p:cNvPr>
            <p:cNvSpPr>
              <a:spLocks/>
            </p:cNvSpPr>
            <p:nvPr>
              <p:custDataLst>
                <p:tags r:id="rId35"/>
              </p:custDataLst>
            </p:nvPr>
          </p:nvSpPr>
          <p:spPr bwMode="auto">
            <a:xfrm>
              <a:off x="3933825" y="3097214"/>
              <a:ext cx="1588" cy="58737"/>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a:p>
          </p:txBody>
        </p:sp>
        <p:sp>
          <p:nvSpPr>
            <p:cNvPr id="2091" name="Freeform 43">
              <a:extLst>
                <a:ext uri="{FF2B5EF4-FFF2-40B4-BE49-F238E27FC236}">
                  <a16:creationId xmlns:a16="http://schemas.microsoft.com/office/drawing/2014/main" id="{3FF41DC5-FC12-46CA-BBD2-512A389F88FC}"/>
                </a:ext>
              </a:extLst>
            </p:cNvPr>
            <p:cNvSpPr>
              <a:spLocks/>
            </p:cNvSpPr>
            <p:nvPr>
              <p:custDataLst>
                <p:tags r:id="rId36"/>
              </p:custDataLst>
            </p:nvPr>
          </p:nvSpPr>
          <p:spPr bwMode="auto">
            <a:xfrm>
              <a:off x="3946525" y="3098800"/>
              <a:ext cx="6350" cy="58738"/>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92" name="Freeform 44">
              <a:extLst>
                <a:ext uri="{FF2B5EF4-FFF2-40B4-BE49-F238E27FC236}">
                  <a16:creationId xmlns:a16="http://schemas.microsoft.com/office/drawing/2014/main" id="{1E691752-BECD-4021-A027-B69122FA4BF1}"/>
                </a:ext>
              </a:extLst>
            </p:cNvPr>
            <p:cNvSpPr>
              <a:spLocks/>
            </p:cNvSpPr>
            <p:nvPr>
              <p:custDataLst>
                <p:tags r:id="rId37"/>
              </p:custDataLst>
            </p:nvPr>
          </p:nvSpPr>
          <p:spPr bwMode="auto">
            <a:xfrm>
              <a:off x="3960814" y="3089275"/>
              <a:ext cx="7937" cy="57150"/>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093" name="Freeform 45">
              <a:extLst>
                <a:ext uri="{FF2B5EF4-FFF2-40B4-BE49-F238E27FC236}">
                  <a16:creationId xmlns:a16="http://schemas.microsoft.com/office/drawing/2014/main" id="{60D2B635-EB4B-48B4-B00A-DB3D41FD1A8A}"/>
                </a:ext>
              </a:extLst>
            </p:cNvPr>
            <p:cNvSpPr>
              <a:spLocks/>
            </p:cNvSpPr>
            <p:nvPr>
              <p:custDataLst>
                <p:tags r:id="rId38"/>
              </p:custDataLst>
            </p:nvPr>
          </p:nvSpPr>
          <p:spPr bwMode="auto">
            <a:xfrm>
              <a:off x="3940176" y="3081339"/>
              <a:ext cx="11113" cy="58737"/>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94" name="Freeform 46">
              <a:extLst>
                <a:ext uri="{FF2B5EF4-FFF2-40B4-BE49-F238E27FC236}">
                  <a16:creationId xmlns:a16="http://schemas.microsoft.com/office/drawing/2014/main" id="{8FF23083-9D08-43B0-92BA-E6448A74DCEE}"/>
                </a:ext>
              </a:extLst>
            </p:cNvPr>
            <p:cNvSpPr>
              <a:spLocks/>
            </p:cNvSpPr>
            <p:nvPr>
              <p:custDataLst>
                <p:tags r:id="rId39"/>
              </p:custDataLst>
            </p:nvPr>
          </p:nvSpPr>
          <p:spPr bwMode="auto">
            <a:xfrm>
              <a:off x="3989389" y="3109914"/>
              <a:ext cx="14287" cy="60325"/>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a:p>
          </p:txBody>
        </p:sp>
        <p:sp>
          <p:nvSpPr>
            <p:cNvPr id="2095" name="Line 47">
              <a:extLst>
                <a:ext uri="{FF2B5EF4-FFF2-40B4-BE49-F238E27FC236}">
                  <a16:creationId xmlns:a16="http://schemas.microsoft.com/office/drawing/2014/main" id="{53474396-3674-4250-A12E-B89A638B5604}"/>
                </a:ext>
              </a:extLst>
            </p:cNvPr>
            <p:cNvSpPr>
              <a:spLocks noChangeShapeType="1"/>
            </p:cNvSpPr>
            <p:nvPr>
              <p:custDataLst>
                <p:tags r:id="rId40"/>
              </p:custDataLst>
            </p:nvPr>
          </p:nvSpPr>
          <p:spPr bwMode="auto">
            <a:xfrm flipH="1" flipV="1">
              <a:off x="3997325" y="3106739"/>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6" name="Line 48">
              <a:extLst>
                <a:ext uri="{FF2B5EF4-FFF2-40B4-BE49-F238E27FC236}">
                  <a16:creationId xmlns:a16="http://schemas.microsoft.com/office/drawing/2014/main" id="{6E3E0A38-4715-43C3-B570-38295F255A63}"/>
                </a:ext>
              </a:extLst>
            </p:cNvPr>
            <p:cNvSpPr>
              <a:spLocks noChangeShapeType="1"/>
            </p:cNvSpPr>
            <p:nvPr>
              <p:custDataLst>
                <p:tags r:id="rId41"/>
              </p:custDataLst>
            </p:nvPr>
          </p:nvSpPr>
          <p:spPr bwMode="auto">
            <a:xfrm flipH="1">
              <a:off x="3997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7" name="Freeform 49">
              <a:extLst>
                <a:ext uri="{FF2B5EF4-FFF2-40B4-BE49-F238E27FC236}">
                  <a16:creationId xmlns:a16="http://schemas.microsoft.com/office/drawing/2014/main" id="{D4A77E39-EAA7-4C18-B9AE-5CF9F0DEA9C4}"/>
                </a:ext>
              </a:extLst>
            </p:cNvPr>
            <p:cNvSpPr>
              <a:spLocks/>
            </p:cNvSpPr>
            <p:nvPr>
              <p:custDataLst>
                <p:tags r:id="rId42"/>
              </p:custDataLst>
            </p:nvPr>
          </p:nvSpPr>
          <p:spPr bwMode="auto">
            <a:xfrm>
              <a:off x="3997326" y="3127375"/>
              <a:ext cx="11113" cy="58738"/>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098" name="Freeform 50">
              <a:extLst>
                <a:ext uri="{FF2B5EF4-FFF2-40B4-BE49-F238E27FC236}">
                  <a16:creationId xmlns:a16="http://schemas.microsoft.com/office/drawing/2014/main" id="{59BA91AD-CD81-4C50-8CB5-E2BD4113076C}"/>
                </a:ext>
              </a:extLst>
            </p:cNvPr>
            <p:cNvSpPr>
              <a:spLocks/>
            </p:cNvSpPr>
            <p:nvPr>
              <p:custDataLst>
                <p:tags r:id="rId43"/>
              </p:custDataLst>
            </p:nvPr>
          </p:nvSpPr>
          <p:spPr bwMode="auto">
            <a:xfrm>
              <a:off x="4003676" y="3155951"/>
              <a:ext cx="17463" cy="55563"/>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a:p>
          </p:txBody>
        </p:sp>
        <p:sp>
          <p:nvSpPr>
            <p:cNvPr id="2099" name="Freeform 51">
              <a:extLst>
                <a:ext uri="{FF2B5EF4-FFF2-40B4-BE49-F238E27FC236}">
                  <a16:creationId xmlns:a16="http://schemas.microsoft.com/office/drawing/2014/main" id="{6D34210A-C465-47ED-AAA7-C1BEF438B3E1}"/>
                </a:ext>
              </a:extLst>
            </p:cNvPr>
            <p:cNvSpPr>
              <a:spLocks/>
            </p:cNvSpPr>
            <p:nvPr>
              <p:custDataLst>
                <p:tags r:id="rId44"/>
              </p:custDataLst>
            </p:nvPr>
          </p:nvSpPr>
          <p:spPr bwMode="auto">
            <a:xfrm>
              <a:off x="4010026" y="3203575"/>
              <a:ext cx="15875" cy="57150"/>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0" name="Freeform 52">
              <a:extLst>
                <a:ext uri="{FF2B5EF4-FFF2-40B4-BE49-F238E27FC236}">
                  <a16:creationId xmlns:a16="http://schemas.microsoft.com/office/drawing/2014/main" id="{C1D835F4-82F5-46F8-9C56-32EC0CADA445}"/>
                </a:ext>
              </a:extLst>
            </p:cNvPr>
            <p:cNvSpPr>
              <a:spLocks/>
            </p:cNvSpPr>
            <p:nvPr>
              <p:custDataLst>
                <p:tags r:id="rId45"/>
              </p:custDataLst>
            </p:nvPr>
          </p:nvSpPr>
          <p:spPr bwMode="auto">
            <a:xfrm>
              <a:off x="4019551" y="3228975"/>
              <a:ext cx="3175" cy="57150"/>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a:p>
          </p:txBody>
        </p:sp>
        <p:sp>
          <p:nvSpPr>
            <p:cNvPr id="2101" name="Freeform 53">
              <a:extLst>
                <a:ext uri="{FF2B5EF4-FFF2-40B4-BE49-F238E27FC236}">
                  <a16:creationId xmlns:a16="http://schemas.microsoft.com/office/drawing/2014/main" id="{51070700-A658-42E9-BAF4-E50987F9D92B}"/>
                </a:ext>
              </a:extLst>
            </p:cNvPr>
            <p:cNvSpPr>
              <a:spLocks/>
            </p:cNvSpPr>
            <p:nvPr>
              <p:custDataLst>
                <p:tags r:id="rId46"/>
              </p:custDataLst>
            </p:nvPr>
          </p:nvSpPr>
          <p:spPr bwMode="auto">
            <a:xfrm>
              <a:off x="4041775" y="3259138"/>
              <a:ext cx="1588" cy="55562"/>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2" name="Freeform 54">
              <a:extLst>
                <a:ext uri="{FF2B5EF4-FFF2-40B4-BE49-F238E27FC236}">
                  <a16:creationId xmlns:a16="http://schemas.microsoft.com/office/drawing/2014/main" id="{993380F6-2165-47E5-9701-D95DF5360FBC}"/>
                </a:ext>
              </a:extLst>
            </p:cNvPr>
            <p:cNvSpPr>
              <a:spLocks/>
            </p:cNvSpPr>
            <p:nvPr>
              <p:custDataLst>
                <p:tags r:id="rId47"/>
              </p:custDataLst>
            </p:nvPr>
          </p:nvSpPr>
          <p:spPr bwMode="auto">
            <a:xfrm>
              <a:off x="4003676" y="3271839"/>
              <a:ext cx="15875" cy="58737"/>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03" name="Freeform 55">
              <a:extLst>
                <a:ext uri="{FF2B5EF4-FFF2-40B4-BE49-F238E27FC236}">
                  <a16:creationId xmlns:a16="http://schemas.microsoft.com/office/drawing/2014/main" id="{5C39F99D-D4E1-4B97-BB93-72B9626EAB3B}"/>
                </a:ext>
              </a:extLst>
            </p:cNvPr>
            <p:cNvSpPr>
              <a:spLocks/>
            </p:cNvSpPr>
            <p:nvPr>
              <p:custDataLst>
                <p:tags r:id="rId48"/>
              </p:custDataLst>
            </p:nvPr>
          </p:nvSpPr>
          <p:spPr bwMode="auto">
            <a:xfrm>
              <a:off x="3989388" y="3336925"/>
              <a:ext cx="23812" cy="57150"/>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2104" name="Freeform 56">
              <a:extLst>
                <a:ext uri="{FF2B5EF4-FFF2-40B4-BE49-F238E27FC236}">
                  <a16:creationId xmlns:a16="http://schemas.microsoft.com/office/drawing/2014/main" id="{93FCF891-78B7-4FE2-ADA5-C74169D49856}"/>
                </a:ext>
              </a:extLst>
            </p:cNvPr>
            <p:cNvSpPr>
              <a:spLocks/>
            </p:cNvSpPr>
            <p:nvPr>
              <p:custDataLst>
                <p:tags r:id="rId49"/>
              </p:custDataLst>
            </p:nvPr>
          </p:nvSpPr>
          <p:spPr bwMode="auto">
            <a:xfrm>
              <a:off x="4008438" y="3313113"/>
              <a:ext cx="12700" cy="57150"/>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5" name="Freeform 57">
              <a:extLst>
                <a:ext uri="{FF2B5EF4-FFF2-40B4-BE49-F238E27FC236}">
                  <a16:creationId xmlns:a16="http://schemas.microsoft.com/office/drawing/2014/main" id="{B0B7FA59-5D72-4554-8E1C-14712C8392A3}"/>
                </a:ext>
              </a:extLst>
            </p:cNvPr>
            <p:cNvSpPr>
              <a:spLocks/>
            </p:cNvSpPr>
            <p:nvPr>
              <p:custDataLst>
                <p:tags r:id="rId50"/>
              </p:custDataLst>
            </p:nvPr>
          </p:nvSpPr>
          <p:spPr bwMode="auto">
            <a:xfrm>
              <a:off x="3490914" y="2984500"/>
              <a:ext cx="15875" cy="57150"/>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06" name="Group 58">
              <a:extLst>
                <a:ext uri="{FF2B5EF4-FFF2-40B4-BE49-F238E27FC236}">
                  <a16:creationId xmlns:a16="http://schemas.microsoft.com/office/drawing/2014/main" id="{3C804043-A060-4F81-A678-164F3296A3A2}"/>
                </a:ext>
              </a:extLst>
            </p:cNvPr>
            <p:cNvGrpSpPr>
              <a:grpSpLocks/>
            </p:cNvGrpSpPr>
            <p:nvPr>
              <p:custDataLst>
                <p:tags r:id="rId51"/>
              </p:custDataLst>
            </p:nvPr>
          </p:nvGrpSpPr>
          <p:grpSpPr bwMode="auto">
            <a:xfrm>
              <a:off x="3616326" y="2817813"/>
              <a:ext cx="131763" cy="195262"/>
              <a:chOff x="1199" y="2121"/>
              <a:chExt cx="97" cy="123"/>
            </a:xfrm>
          </p:grpSpPr>
          <p:sp>
            <p:nvSpPr>
              <p:cNvPr id="2107" name="Freeform 59">
                <a:extLst>
                  <a:ext uri="{FF2B5EF4-FFF2-40B4-BE49-F238E27FC236}">
                    <a16:creationId xmlns:a16="http://schemas.microsoft.com/office/drawing/2014/main" id="{606EB441-8F7F-49C2-A3DE-E26A35451759}"/>
                  </a:ext>
                </a:extLst>
              </p:cNvPr>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GB"/>
              </a:p>
            </p:txBody>
          </p:sp>
          <p:sp>
            <p:nvSpPr>
              <p:cNvPr id="2108" name="Freeform 60">
                <a:extLst>
                  <a:ext uri="{FF2B5EF4-FFF2-40B4-BE49-F238E27FC236}">
                    <a16:creationId xmlns:a16="http://schemas.microsoft.com/office/drawing/2014/main" id="{CB808296-1774-45E9-86C2-04F3518EA5AF}"/>
                  </a:ext>
                </a:extLst>
              </p:cNvPr>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9" name="Freeform 61">
                <a:extLst>
                  <a:ext uri="{FF2B5EF4-FFF2-40B4-BE49-F238E27FC236}">
                    <a16:creationId xmlns:a16="http://schemas.microsoft.com/office/drawing/2014/main" id="{B3571C87-8546-4524-8677-9A1814786917}"/>
                  </a:ext>
                </a:extLst>
              </p:cNvPr>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2110" name="Freeform 62">
                <a:extLst>
                  <a:ext uri="{FF2B5EF4-FFF2-40B4-BE49-F238E27FC236}">
                    <a16:creationId xmlns:a16="http://schemas.microsoft.com/office/drawing/2014/main" id="{26F128C4-5C8D-47C1-8126-8D2317428FE7}"/>
                  </a:ext>
                </a:extLst>
              </p:cNvPr>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GB"/>
              </a:p>
            </p:txBody>
          </p:sp>
          <p:sp>
            <p:nvSpPr>
              <p:cNvPr id="2111" name="Freeform 63">
                <a:extLst>
                  <a:ext uri="{FF2B5EF4-FFF2-40B4-BE49-F238E27FC236}">
                    <a16:creationId xmlns:a16="http://schemas.microsoft.com/office/drawing/2014/main" id="{AE1BB93E-FF3B-4741-AA63-B20D7FF256FC}"/>
                  </a:ext>
                </a:extLst>
              </p:cNvPr>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12" name="Freeform 64">
                <a:extLst>
                  <a:ext uri="{FF2B5EF4-FFF2-40B4-BE49-F238E27FC236}">
                    <a16:creationId xmlns:a16="http://schemas.microsoft.com/office/drawing/2014/main" id="{F09DC28A-F992-4BD5-B50D-38CC7A70DADC}"/>
                  </a:ext>
                </a:extLst>
              </p:cNvPr>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13" name="Freeform 65">
                <a:extLst>
                  <a:ext uri="{FF2B5EF4-FFF2-40B4-BE49-F238E27FC236}">
                    <a16:creationId xmlns:a16="http://schemas.microsoft.com/office/drawing/2014/main" id="{A6BBB86A-0CA1-47AE-8899-2D3E678E5D3A}"/>
                  </a:ext>
                </a:extLst>
              </p:cNvPr>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14" name="Freeform 66">
                <a:extLst>
                  <a:ext uri="{FF2B5EF4-FFF2-40B4-BE49-F238E27FC236}">
                    <a16:creationId xmlns:a16="http://schemas.microsoft.com/office/drawing/2014/main" id="{39091BA0-5696-4997-8F53-9A5C74DE9BD6}"/>
                  </a:ext>
                </a:extLst>
              </p:cNvPr>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GB"/>
              </a:p>
            </p:txBody>
          </p:sp>
          <p:sp>
            <p:nvSpPr>
              <p:cNvPr id="2115" name="Freeform 67">
                <a:extLst>
                  <a:ext uri="{FF2B5EF4-FFF2-40B4-BE49-F238E27FC236}">
                    <a16:creationId xmlns:a16="http://schemas.microsoft.com/office/drawing/2014/main" id="{0EE6CE38-5B3B-4368-948A-A8E6BEB863D4}"/>
                  </a:ext>
                </a:extLst>
              </p:cNvPr>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116" name="Freeform 68">
                <a:extLst>
                  <a:ext uri="{FF2B5EF4-FFF2-40B4-BE49-F238E27FC236}">
                    <a16:creationId xmlns:a16="http://schemas.microsoft.com/office/drawing/2014/main" id="{FEE625ED-74E9-49A4-A851-56D296E388DA}"/>
                  </a:ext>
                </a:extLst>
              </p:cNvPr>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117" name="Freeform 69">
              <a:extLst>
                <a:ext uri="{FF2B5EF4-FFF2-40B4-BE49-F238E27FC236}">
                  <a16:creationId xmlns:a16="http://schemas.microsoft.com/office/drawing/2014/main" id="{8720BE2E-CA08-4D06-99AB-537C9734F5F3}"/>
                </a:ext>
              </a:extLst>
            </p:cNvPr>
            <p:cNvSpPr>
              <a:spLocks/>
            </p:cNvSpPr>
            <p:nvPr>
              <p:custDataLst>
                <p:tags r:id="rId52"/>
              </p:custDataLst>
            </p:nvPr>
          </p:nvSpPr>
          <p:spPr bwMode="auto">
            <a:xfrm>
              <a:off x="9429750" y="4244975"/>
              <a:ext cx="12700" cy="57150"/>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118" name="Freeform 70">
              <a:extLst>
                <a:ext uri="{FF2B5EF4-FFF2-40B4-BE49-F238E27FC236}">
                  <a16:creationId xmlns:a16="http://schemas.microsoft.com/office/drawing/2014/main" id="{FD50D73F-F1A2-4E84-A8E0-A1193221DD35}"/>
                </a:ext>
              </a:extLst>
            </p:cNvPr>
            <p:cNvSpPr>
              <a:spLocks/>
            </p:cNvSpPr>
            <p:nvPr>
              <p:custDataLst>
                <p:tags r:id="rId53"/>
              </p:custDataLst>
            </p:nvPr>
          </p:nvSpPr>
          <p:spPr bwMode="auto">
            <a:xfrm>
              <a:off x="9439276" y="4335464"/>
              <a:ext cx="9525" cy="58737"/>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119" name="Freeform 71">
              <a:extLst>
                <a:ext uri="{FF2B5EF4-FFF2-40B4-BE49-F238E27FC236}">
                  <a16:creationId xmlns:a16="http://schemas.microsoft.com/office/drawing/2014/main" id="{0F1128EB-2D39-4EF4-B1E5-1706172F835A}"/>
                </a:ext>
              </a:extLst>
            </p:cNvPr>
            <p:cNvSpPr>
              <a:spLocks/>
            </p:cNvSpPr>
            <p:nvPr>
              <p:custDataLst>
                <p:tags r:id="rId54"/>
              </p:custDataLst>
            </p:nvPr>
          </p:nvSpPr>
          <p:spPr bwMode="auto">
            <a:xfrm>
              <a:off x="9553575" y="4244976"/>
              <a:ext cx="77788" cy="130175"/>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a:p>
          </p:txBody>
        </p:sp>
        <p:sp>
          <p:nvSpPr>
            <p:cNvPr id="2120" name="Freeform 72">
              <a:extLst>
                <a:ext uri="{FF2B5EF4-FFF2-40B4-BE49-F238E27FC236}">
                  <a16:creationId xmlns:a16="http://schemas.microsoft.com/office/drawing/2014/main" id="{86FE0132-014A-4057-B71D-1A30E5BCD1F4}"/>
                </a:ext>
              </a:extLst>
            </p:cNvPr>
            <p:cNvSpPr>
              <a:spLocks/>
            </p:cNvSpPr>
            <p:nvPr>
              <p:custDataLst>
                <p:tags r:id="rId55"/>
              </p:custDataLst>
            </p:nvPr>
          </p:nvSpPr>
          <p:spPr bwMode="auto">
            <a:xfrm>
              <a:off x="9553575" y="4217988"/>
              <a:ext cx="14288" cy="57150"/>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21" name="Group 73">
              <a:extLst>
                <a:ext uri="{FF2B5EF4-FFF2-40B4-BE49-F238E27FC236}">
                  <a16:creationId xmlns:a16="http://schemas.microsoft.com/office/drawing/2014/main" id="{7136914C-75F0-4022-AD1D-8DD6E8164022}"/>
                </a:ext>
              </a:extLst>
            </p:cNvPr>
            <p:cNvGrpSpPr>
              <a:grpSpLocks/>
            </p:cNvGrpSpPr>
            <p:nvPr>
              <p:custDataLst>
                <p:tags r:id="rId56"/>
              </p:custDataLst>
            </p:nvPr>
          </p:nvGrpSpPr>
          <p:grpSpPr bwMode="auto">
            <a:xfrm>
              <a:off x="9244014" y="4738688"/>
              <a:ext cx="458787" cy="404812"/>
              <a:chOff x="5372" y="3323"/>
              <a:chExt cx="341" cy="253"/>
            </a:xfrm>
          </p:grpSpPr>
          <p:sp>
            <p:nvSpPr>
              <p:cNvPr id="2122" name="Freeform 74">
                <a:extLst>
                  <a:ext uri="{FF2B5EF4-FFF2-40B4-BE49-F238E27FC236}">
                    <a16:creationId xmlns:a16="http://schemas.microsoft.com/office/drawing/2014/main" id="{8F6BB3CE-A56F-40B6-ACD0-C79950D643D6}"/>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23" name="Freeform 75">
                <a:extLst>
                  <a:ext uri="{FF2B5EF4-FFF2-40B4-BE49-F238E27FC236}">
                    <a16:creationId xmlns:a16="http://schemas.microsoft.com/office/drawing/2014/main" id="{784ABA85-2760-467D-A8F5-59C6DADEFC58}"/>
                  </a:ext>
                </a:extLst>
              </p:cNvPr>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24" name="Freeform 76">
                <a:extLst>
                  <a:ext uri="{FF2B5EF4-FFF2-40B4-BE49-F238E27FC236}">
                    <a16:creationId xmlns:a16="http://schemas.microsoft.com/office/drawing/2014/main" id="{412239FC-70B1-4C02-BB3A-C3475F625AC5}"/>
                  </a:ext>
                </a:extLst>
              </p:cNvPr>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125" name="Freeform 77">
              <a:extLst>
                <a:ext uri="{FF2B5EF4-FFF2-40B4-BE49-F238E27FC236}">
                  <a16:creationId xmlns:a16="http://schemas.microsoft.com/office/drawing/2014/main" id="{FE132B91-B6BF-426F-9AB2-272ABC68D692}"/>
                </a:ext>
              </a:extLst>
            </p:cNvPr>
            <p:cNvSpPr>
              <a:spLocks/>
            </p:cNvSpPr>
            <p:nvPr>
              <p:custDataLst>
                <p:tags r:id="rId57"/>
              </p:custDataLst>
            </p:nvPr>
          </p:nvSpPr>
          <p:spPr bwMode="auto">
            <a:xfrm>
              <a:off x="8886826" y="3395663"/>
              <a:ext cx="9525" cy="57150"/>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126" name="Freeform 78">
              <a:extLst>
                <a:ext uri="{FF2B5EF4-FFF2-40B4-BE49-F238E27FC236}">
                  <a16:creationId xmlns:a16="http://schemas.microsoft.com/office/drawing/2014/main" id="{6FFEAAA6-52C0-426C-B049-AC715FC82335}"/>
                </a:ext>
              </a:extLst>
            </p:cNvPr>
            <p:cNvSpPr>
              <a:spLocks/>
            </p:cNvSpPr>
            <p:nvPr>
              <p:custDataLst>
                <p:tags r:id="rId58"/>
              </p:custDataLst>
            </p:nvPr>
          </p:nvSpPr>
          <p:spPr bwMode="auto">
            <a:xfrm>
              <a:off x="9613900" y="4297363"/>
              <a:ext cx="14288" cy="57150"/>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27" name="Freeform 79">
              <a:extLst>
                <a:ext uri="{FF2B5EF4-FFF2-40B4-BE49-F238E27FC236}">
                  <a16:creationId xmlns:a16="http://schemas.microsoft.com/office/drawing/2014/main" id="{245A9DD5-AF77-4379-8ACE-460F4E59E684}"/>
                </a:ext>
              </a:extLst>
            </p:cNvPr>
            <p:cNvSpPr>
              <a:spLocks/>
            </p:cNvSpPr>
            <p:nvPr>
              <p:custDataLst>
                <p:tags r:id="rId59"/>
              </p:custDataLst>
            </p:nvPr>
          </p:nvSpPr>
          <p:spPr bwMode="auto">
            <a:xfrm>
              <a:off x="9636126" y="4306889"/>
              <a:ext cx="17463" cy="58737"/>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a:p>
          </p:txBody>
        </p:sp>
        <p:sp>
          <p:nvSpPr>
            <p:cNvPr id="2128" name="Freeform 80">
              <a:extLst>
                <a:ext uri="{FF2B5EF4-FFF2-40B4-BE49-F238E27FC236}">
                  <a16:creationId xmlns:a16="http://schemas.microsoft.com/office/drawing/2014/main" id="{9B483F6A-BFEC-49FC-9268-B6574734397F}"/>
                </a:ext>
              </a:extLst>
            </p:cNvPr>
            <p:cNvSpPr>
              <a:spLocks/>
            </p:cNvSpPr>
            <p:nvPr>
              <p:custDataLst>
                <p:tags r:id="rId60"/>
              </p:custDataLst>
            </p:nvPr>
          </p:nvSpPr>
          <p:spPr bwMode="auto">
            <a:xfrm>
              <a:off x="8950325" y="3384551"/>
              <a:ext cx="1588" cy="55563"/>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29" name="Freeform 81">
              <a:extLst>
                <a:ext uri="{FF2B5EF4-FFF2-40B4-BE49-F238E27FC236}">
                  <a16:creationId xmlns:a16="http://schemas.microsoft.com/office/drawing/2014/main" id="{A36C0B28-33EF-4306-AA0C-8A7F32FEF328}"/>
                </a:ext>
              </a:extLst>
            </p:cNvPr>
            <p:cNvSpPr>
              <a:spLocks/>
            </p:cNvSpPr>
            <p:nvPr>
              <p:custDataLst>
                <p:tags r:id="rId61"/>
              </p:custDataLst>
            </p:nvPr>
          </p:nvSpPr>
          <p:spPr bwMode="auto">
            <a:xfrm>
              <a:off x="9009063" y="3328988"/>
              <a:ext cx="6350" cy="57150"/>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a:p>
          </p:txBody>
        </p:sp>
        <p:sp>
          <p:nvSpPr>
            <p:cNvPr id="2130" name="Freeform 82">
              <a:extLst>
                <a:ext uri="{FF2B5EF4-FFF2-40B4-BE49-F238E27FC236}">
                  <a16:creationId xmlns:a16="http://schemas.microsoft.com/office/drawing/2014/main" id="{7302E4FC-256C-4CE8-84BB-99955C77B8EA}"/>
                </a:ext>
              </a:extLst>
            </p:cNvPr>
            <p:cNvSpPr>
              <a:spLocks/>
            </p:cNvSpPr>
            <p:nvPr>
              <p:custDataLst>
                <p:tags r:id="rId62"/>
              </p:custDataLst>
            </p:nvPr>
          </p:nvSpPr>
          <p:spPr bwMode="auto">
            <a:xfrm>
              <a:off x="9121776" y="3217863"/>
              <a:ext cx="4763" cy="57150"/>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1" name="Freeform 83">
              <a:extLst>
                <a:ext uri="{FF2B5EF4-FFF2-40B4-BE49-F238E27FC236}">
                  <a16:creationId xmlns:a16="http://schemas.microsoft.com/office/drawing/2014/main" id="{ADFD5457-BA57-413F-B579-3491737A1E77}"/>
                </a:ext>
              </a:extLst>
            </p:cNvPr>
            <p:cNvSpPr>
              <a:spLocks/>
            </p:cNvSpPr>
            <p:nvPr>
              <p:custDataLst>
                <p:tags r:id="rId63"/>
              </p:custDataLst>
            </p:nvPr>
          </p:nvSpPr>
          <p:spPr bwMode="auto">
            <a:xfrm>
              <a:off x="9274175" y="3916364"/>
              <a:ext cx="26988" cy="58737"/>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2" name="Freeform 84">
              <a:extLst>
                <a:ext uri="{FF2B5EF4-FFF2-40B4-BE49-F238E27FC236}">
                  <a16:creationId xmlns:a16="http://schemas.microsoft.com/office/drawing/2014/main" id="{4D31BD01-14FB-42DA-92E0-29ED23A4B99E}"/>
                </a:ext>
              </a:extLst>
            </p:cNvPr>
            <p:cNvSpPr>
              <a:spLocks/>
            </p:cNvSpPr>
            <p:nvPr>
              <p:custDataLst>
                <p:tags r:id="rId64"/>
              </p:custDataLst>
            </p:nvPr>
          </p:nvSpPr>
          <p:spPr bwMode="auto">
            <a:xfrm>
              <a:off x="9337675" y="3930650"/>
              <a:ext cx="12700" cy="57150"/>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3" name="Freeform 85">
              <a:extLst>
                <a:ext uri="{FF2B5EF4-FFF2-40B4-BE49-F238E27FC236}">
                  <a16:creationId xmlns:a16="http://schemas.microsoft.com/office/drawing/2014/main" id="{03886A61-BD27-4604-8018-8EAF97279483}"/>
                </a:ext>
              </a:extLst>
            </p:cNvPr>
            <p:cNvSpPr>
              <a:spLocks/>
            </p:cNvSpPr>
            <p:nvPr>
              <p:custDataLst>
                <p:tags r:id="rId65"/>
              </p:custDataLst>
            </p:nvPr>
          </p:nvSpPr>
          <p:spPr bwMode="auto">
            <a:xfrm>
              <a:off x="9194800" y="3706813"/>
              <a:ext cx="25400" cy="55562"/>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a:p>
          </p:txBody>
        </p:sp>
        <p:sp>
          <p:nvSpPr>
            <p:cNvPr id="2134" name="Freeform 86">
              <a:extLst>
                <a:ext uri="{FF2B5EF4-FFF2-40B4-BE49-F238E27FC236}">
                  <a16:creationId xmlns:a16="http://schemas.microsoft.com/office/drawing/2014/main" id="{C6543495-68E5-47A0-8B97-032299BF181D}"/>
                </a:ext>
              </a:extLst>
            </p:cNvPr>
            <p:cNvSpPr>
              <a:spLocks/>
            </p:cNvSpPr>
            <p:nvPr>
              <p:custDataLst>
                <p:tags r:id="rId66"/>
              </p:custDataLst>
            </p:nvPr>
          </p:nvSpPr>
          <p:spPr bwMode="auto">
            <a:xfrm>
              <a:off x="9137651" y="3681413"/>
              <a:ext cx="11113" cy="57150"/>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5" name="Freeform 87">
              <a:extLst>
                <a:ext uri="{FF2B5EF4-FFF2-40B4-BE49-F238E27FC236}">
                  <a16:creationId xmlns:a16="http://schemas.microsoft.com/office/drawing/2014/main" id="{9422026C-23A0-4018-898C-4A7BC9D0F619}"/>
                </a:ext>
              </a:extLst>
            </p:cNvPr>
            <p:cNvSpPr>
              <a:spLocks/>
            </p:cNvSpPr>
            <p:nvPr>
              <p:custDataLst>
                <p:tags r:id="rId67"/>
              </p:custDataLst>
            </p:nvPr>
          </p:nvSpPr>
          <p:spPr bwMode="auto">
            <a:xfrm>
              <a:off x="9337675" y="4013200"/>
              <a:ext cx="31750" cy="57150"/>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a:p>
          </p:txBody>
        </p:sp>
        <p:sp>
          <p:nvSpPr>
            <p:cNvPr id="2136" name="Freeform 88">
              <a:extLst>
                <a:ext uri="{FF2B5EF4-FFF2-40B4-BE49-F238E27FC236}">
                  <a16:creationId xmlns:a16="http://schemas.microsoft.com/office/drawing/2014/main" id="{C5F55D61-5A9B-41B9-BF12-6DFF58535617}"/>
                </a:ext>
              </a:extLst>
            </p:cNvPr>
            <p:cNvSpPr>
              <a:spLocks/>
            </p:cNvSpPr>
            <p:nvPr>
              <p:custDataLst>
                <p:tags r:id="rId68"/>
              </p:custDataLst>
            </p:nvPr>
          </p:nvSpPr>
          <p:spPr bwMode="auto">
            <a:xfrm>
              <a:off x="9293226" y="4002088"/>
              <a:ext cx="22225" cy="57150"/>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137" name="Line 89">
              <a:extLst>
                <a:ext uri="{FF2B5EF4-FFF2-40B4-BE49-F238E27FC236}">
                  <a16:creationId xmlns:a16="http://schemas.microsoft.com/office/drawing/2014/main" id="{69A13537-3273-449E-8A0B-9B29EFD88D1C}"/>
                </a:ext>
              </a:extLst>
            </p:cNvPr>
            <p:cNvSpPr>
              <a:spLocks noChangeShapeType="1"/>
            </p:cNvSpPr>
            <p:nvPr>
              <p:custDataLst>
                <p:tags r:id="rId69"/>
              </p:custDataLst>
            </p:nvPr>
          </p:nvSpPr>
          <p:spPr bwMode="auto">
            <a:xfrm>
              <a:off x="9326564"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38" name="Freeform 90">
              <a:extLst>
                <a:ext uri="{FF2B5EF4-FFF2-40B4-BE49-F238E27FC236}">
                  <a16:creationId xmlns:a16="http://schemas.microsoft.com/office/drawing/2014/main" id="{54BF2336-29BB-404F-829D-29F56A142AA1}"/>
                </a:ext>
              </a:extLst>
            </p:cNvPr>
            <p:cNvSpPr>
              <a:spLocks/>
            </p:cNvSpPr>
            <p:nvPr>
              <p:custDataLst>
                <p:tags r:id="rId70"/>
              </p:custDataLst>
            </p:nvPr>
          </p:nvSpPr>
          <p:spPr bwMode="auto">
            <a:xfrm>
              <a:off x="9347200" y="3994150"/>
              <a:ext cx="1588" cy="57150"/>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139" name="Freeform 91">
              <a:extLst>
                <a:ext uri="{FF2B5EF4-FFF2-40B4-BE49-F238E27FC236}">
                  <a16:creationId xmlns:a16="http://schemas.microsoft.com/office/drawing/2014/main" id="{11C4A40B-045E-4F29-81F1-013B6834A138}"/>
                </a:ext>
              </a:extLst>
            </p:cNvPr>
            <p:cNvSpPr>
              <a:spLocks/>
            </p:cNvSpPr>
            <p:nvPr>
              <p:custDataLst>
                <p:tags r:id="rId71"/>
              </p:custDataLst>
            </p:nvPr>
          </p:nvSpPr>
          <p:spPr bwMode="auto">
            <a:xfrm>
              <a:off x="9301164" y="3987800"/>
              <a:ext cx="14287" cy="58738"/>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140" name="Freeform 92">
              <a:extLst>
                <a:ext uri="{FF2B5EF4-FFF2-40B4-BE49-F238E27FC236}">
                  <a16:creationId xmlns:a16="http://schemas.microsoft.com/office/drawing/2014/main" id="{B7E044CF-9CA8-4FB8-9EA0-3C103C1AF03C}"/>
                </a:ext>
              </a:extLst>
            </p:cNvPr>
            <p:cNvSpPr>
              <a:spLocks/>
            </p:cNvSpPr>
            <p:nvPr>
              <p:custDataLst>
                <p:tags r:id="rId72"/>
              </p:custDataLst>
            </p:nvPr>
          </p:nvSpPr>
          <p:spPr bwMode="auto">
            <a:xfrm>
              <a:off x="9294813" y="3968751"/>
              <a:ext cx="6350" cy="60325"/>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141" name="Freeform 93">
              <a:extLst>
                <a:ext uri="{FF2B5EF4-FFF2-40B4-BE49-F238E27FC236}">
                  <a16:creationId xmlns:a16="http://schemas.microsoft.com/office/drawing/2014/main" id="{8A332CC1-3F6F-4DED-BBDE-DBA98956EF62}"/>
                </a:ext>
              </a:extLst>
            </p:cNvPr>
            <p:cNvSpPr>
              <a:spLocks/>
            </p:cNvSpPr>
            <p:nvPr>
              <p:custDataLst>
                <p:tags r:id="rId73"/>
              </p:custDataLst>
            </p:nvPr>
          </p:nvSpPr>
          <p:spPr bwMode="auto">
            <a:xfrm>
              <a:off x="9375775" y="3695700"/>
              <a:ext cx="1588" cy="57150"/>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42" name="Group 94">
              <a:extLst>
                <a:ext uri="{FF2B5EF4-FFF2-40B4-BE49-F238E27FC236}">
                  <a16:creationId xmlns:a16="http://schemas.microsoft.com/office/drawing/2014/main" id="{132AC754-ABAA-4456-8072-027B1F119D69}"/>
                </a:ext>
              </a:extLst>
            </p:cNvPr>
            <p:cNvGrpSpPr>
              <a:grpSpLocks/>
            </p:cNvGrpSpPr>
            <p:nvPr>
              <p:custDataLst>
                <p:tags r:id="rId74"/>
              </p:custDataLst>
            </p:nvPr>
          </p:nvGrpSpPr>
          <p:grpSpPr bwMode="auto">
            <a:xfrm>
              <a:off x="9250363" y="3367088"/>
              <a:ext cx="163512" cy="114300"/>
              <a:chOff x="5379" y="2466"/>
              <a:chExt cx="122" cy="71"/>
            </a:xfrm>
          </p:grpSpPr>
          <p:sp>
            <p:nvSpPr>
              <p:cNvPr id="2143" name="Freeform 95">
                <a:extLst>
                  <a:ext uri="{FF2B5EF4-FFF2-40B4-BE49-F238E27FC236}">
                    <a16:creationId xmlns:a16="http://schemas.microsoft.com/office/drawing/2014/main" id="{BF03B837-C876-4802-ACE3-3D12065F71AD}"/>
                  </a:ext>
                </a:extLst>
              </p:cNvPr>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GB"/>
              </a:p>
            </p:txBody>
          </p:sp>
          <p:sp>
            <p:nvSpPr>
              <p:cNvPr id="2144" name="Freeform 96">
                <a:extLst>
                  <a:ext uri="{FF2B5EF4-FFF2-40B4-BE49-F238E27FC236}">
                    <a16:creationId xmlns:a16="http://schemas.microsoft.com/office/drawing/2014/main" id="{CE9359AD-C5BF-4539-AC63-D63168D11527}"/>
                  </a:ext>
                </a:extLst>
              </p:cNvPr>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2145" name="Freeform 97">
                <a:extLst>
                  <a:ext uri="{FF2B5EF4-FFF2-40B4-BE49-F238E27FC236}">
                    <a16:creationId xmlns:a16="http://schemas.microsoft.com/office/drawing/2014/main" id="{7B3E8457-BDA8-4876-B511-CF640D02ED89}"/>
                  </a:ext>
                </a:extLst>
              </p:cNvPr>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46" name="Freeform 98">
                <a:extLst>
                  <a:ext uri="{FF2B5EF4-FFF2-40B4-BE49-F238E27FC236}">
                    <a16:creationId xmlns:a16="http://schemas.microsoft.com/office/drawing/2014/main" id="{7818FF18-81A1-46E2-B009-B4040032339E}"/>
                  </a:ext>
                </a:extLst>
              </p:cNvPr>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147" name="Freeform 99">
                <a:extLst>
                  <a:ext uri="{FF2B5EF4-FFF2-40B4-BE49-F238E27FC236}">
                    <a16:creationId xmlns:a16="http://schemas.microsoft.com/office/drawing/2014/main" id="{934BE182-6200-46B1-8419-F1A004B69CB0}"/>
                  </a:ext>
                </a:extLst>
              </p:cNvPr>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148" name="Line 100">
                <a:extLst>
                  <a:ext uri="{FF2B5EF4-FFF2-40B4-BE49-F238E27FC236}">
                    <a16:creationId xmlns:a16="http://schemas.microsoft.com/office/drawing/2014/main" id="{4AA3DC1E-E8BC-4996-8680-7938993AD816}"/>
                  </a:ext>
                </a:extLst>
              </p:cNvPr>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9" name="Freeform 101">
                <a:extLst>
                  <a:ext uri="{FF2B5EF4-FFF2-40B4-BE49-F238E27FC236}">
                    <a16:creationId xmlns:a16="http://schemas.microsoft.com/office/drawing/2014/main" id="{87EFEB61-289B-4F11-94FB-3B78648A719D}"/>
                  </a:ext>
                </a:extLst>
              </p:cNvPr>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50" name="Line 102">
                <a:extLst>
                  <a:ext uri="{FF2B5EF4-FFF2-40B4-BE49-F238E27FC236}">
                    <a16:creationId xmlns:a16="http://schemas.microsoft.com/office/drawing/2014/main" id="{5571D810-D2CF-4372-B8A8-842CB3EA96F2}"/>
                  </a:ext>
                </a:extLst>
              </p:cNvPr>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 name="Freeform 103">
                <a:extLst>
                  <a:ext uri="{FF2B5EF4-FFF2-40B4-BE49-F238E27FC236}">
                    <a16:creationId xmlns:a16="http://schemas.microsoft.com/office/drawing/2014/main" id="{909D9C7C-166F-4A80-82C8-C976C964382A}"/>
                  </a:ext>
                </a:extLst>
              </p:cNvPr>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152" name="Freeform 104">
              <a:extLst>
                <a:ext uri="{FF2B5EF4-FFF2-40B4-BE49-F238E27FC236}">
                  <a16:creationId xmlns:a16="http://schemas.microsoft.com/office/drawing/2014/main" id="{3A97D243-960A-4CA8-9CC4-9576141D303A}"/>
                </a:ext>
              </a:extLst>
            </p:cNvPr>
            <p:cNvSpPr>
              <a:spLocks/>
            </p:cNvSpPr>
            <p:nvPr>
              <p:custDataLst>
                <p:tags r:id="rId75"/>
              </p:custDataLst>
            </p:nvPr>
          </p:nvSpPr>
          <p:spPr bwMode="auto">
            <a:xfrm>
              <a:off x="7834313" y="3228975"/>
              <a:ext cx="6350" cy="57150"/>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a:p>
          </p:txBody>
        </p:sp>
        <p:sp>
          <p:nvSpPr>
            <p:cNvPr id="2153" name="Freeform 105">
              <a:extLst>
                <a:ext uri="{FF2B5EF4-FFF2-40B4-BE49-F238E27FC236}">
                  <a16:creationId xmlns:a16="http://schemas.microsoft.com/office/drawing/2014/main" id="{DD501FBC-13EF-41A1-B3E7-A10D4CAF7B41}"/>
                </a:ext>
              </a:extLst>
            </p:cNvPr>
            <p:cNvSpPr>
              <a:spLocks/>
            </p:cNvSpPr>
            <p:nvPr>
              <p:custDataLst>
                <p:tags r:id="rId76"/>
              </p:custDataLst>
            </p:nvPr>
          </p:nvSpPr>
          <p:spPr bwMode="auto">
            <a:xfrm>
              <a:off x="4733926" y="5368925"/>
              <a:ext cx="53975" cy="58738"/>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154" name="Freeform 106">
              <a:extLst>
                <a:ext uri="{FF2B5EF4-FFF2-40B4-BE49-F238E27FC236}">
                  <a16:creationId xmlns:a16="http://schemas.microsoft.com/office/drawing/2014/main" id="{0775A1C1-0C05-4897-AF7D-93FCC9B158EE}"/>
                </a:ext>
              </a:extLst>
            </p:cNvPr>
            <p:cNvSpPr>
              <a:spLocks/>
            </p:cNvSpPr>
            <p:nvPr>
              <p:custDataLst>
                <p:tags r:id="rId77"/>
              </p:custDataLst>
            </p:nvPr>
          </p:nvSpPr>
          <p:spPr bwMode="auto">
            <a:xfrm>
              <a:off x="7035801" y="5207001"/>
              <a:ext cx="30163" cy="55563"/>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55" name="Freeform 107">
              <a:extLst>
                <a:ext uri="{FF2B5EF4-FFF2-40B4-BE49-F238E27FC236}">
                  <a16:creationId xmlns:a16="http://schemas.microsoft.com/office/drawing/2014/main" id="{85615D4D-4384-4042-AA85-3C43ACDDDE16}"/>
                </a:ext>
              </a:extLst>
            </p:cNvPr>
            <p:cNvSpPr>
              <a:spLocks/>
            </p:cNvSpPr>
            <p:nvPr>
              <p:custDataLst>
                <p:tags r:id="rId78"/>
              </p:custDataLst>
            </p:nvPr>
          </p:nvSpPr>
          <p:spPr bwMode="auto">
            <a:xfrm>
              <a:off x="9190039" y="1978025"/>
              <a:ext cx="20637" cy="57150"/>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2156" name="Freeform 108">
              <a:extLst>
                <a:ext uri="{FF2B5EF4-FFF2-40B4-BE49-F238E27FC236}">
                  <a16:creationId xmlns:a16="http://schemas.microsoft.com/office/drawing/2014/main" id="{C911EE21-3AD0-42F5-9304-7585DE1AE3A3}"/>
                </a:ext>
              </a:extLst>
            </p:cNvPr>
            <p:cNvSpPr>
              <a:spLocks/>
            </p:cNvSpPr>
            <p:nvPr>
              <p:custDataLst>
                <p:tags r:id="rId79"/>
              </p:custDataLst>
            </p:nvPr>
          </p:nvSpPr>
          <p:spPr bwMode="auto">
            <a:xfrm>
              <a:off x="9366251" y="2011363"/>
              <a:ext cx="15875" cy="57150"/>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a:p>
          </p:txBody>
        </p:sp>
        <p:sp>
          <p:nvSpPr>
            <p:cNvPr id="2157" name="Freeform 109">
              <a:extLst>
                <a:ext uri="{FF2B5EF4-FFF2-40B4-BE49-F238E27FC236}">
                  <a16:creationId xmlns:a16="http://schemas.microsoft.com/office/drawing/2014/main" id="{01CEFC7B-B6A2-4E0A-A4C2-55387E5911E9}"/>
                </a:ext>
              </a:extLst>
            </p:cNvPr>
            <p:cNvSpPr>
              <a:spLocks/>
            </p:cNvSpPr>
            <p:nvPr>
              <p:custDataLst>
                <p:tags r:id="rId80"/>
              </p:custDataLst>
            </p:nvPr>
          </p:nvSpPr>
          <p:spPr bwMode="auto">
            <a:xfrm>
              <a:off x="8815388" y="2241550"/>
              <a:ext cx="4762" cy="58738"/>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2158" name="Freeform 110">
              <a:extLst>
                <a:ext uri="{FF2B5EF4-FFF2-40B4-BE49-F238E27FC236}">
                  <a16:creationId xmlns:a16="http://schemas.microsoft.com/office/drawing/2014/main" id="{51EE5F79-A4A2-4203-9CC7-445180840F7D}"/>
                </a:ext>
              </a:extLst>
            </p:cNvPr>
            <p:cNvSpPr>
              <a:spLocks/>
            </p:cNvSpPr>
            <p:nvPr>
              <p:custDataLst>
                <p:tags r:id="rId81"/>
              </p:custDataLst>
            </p:nvPr>
          </p:nvSpPr>
          <p:spPr bwMode="auto">
            <a:xfrm>
              <a:off x="8629650" y="2803525"/>
              <a:ext cx="14288" cy="58738"/>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159" name="Freeform 111">
              <a:extLst>
                <a:ext uri="{FF2B5EF4-FFF2-40B4-BE49-F238E27FC236}">
                  <a16:creationId xmlns:a16="http://schemas.microsoft.com/office/drawing/2014/main" id="{5BD8933D-8CA3-4065-A411-4CCA3153721B}"/>
                </a:ext>
              </a:extLst>
            </p:cNvPr>
            <p:cNvSpPr>
              <a:spLocks/>
            </p:cNvSpPr>
            <p:nvPr>
              <p:custDataLst>
                <p:tags r:id="rId82"/>
              </p:custDataLst>
            </p:nvPr>
          </p:nvSpPr>
          <p:spPr bwMode="auto">
            <a:xfrm>
              <a:off x="8647114" y="2738438"/>
              <a:ext cx="15875" cy="57150"/>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a:p>
          </p:txBody>
        </p:sp>
        <p:sp>
          <p:nvSpPr>
            <p:cNvPr id="2160" name="Freeform 112">
              <a:extLst>
                <a:ext uri="{FF2B5EF4-FFF2-40B4-BE49-F238E27FC236}">
                  <a16:creationId xmlns:a16="http://schemas.microsoft.com/office/drawing/2014/main" id="{FF7CDB21-346F-45F3-8F9B-DD8DFE3F2700}"/>
                </a:ext>
              </a:extLst>
            </p:cNvPr>
            <p:cNvSpPr>
              <a:spLocks/>
            </p:cNvSpPr>
            <p:nvPr>
              <p:custDataLst>
                <p:tags r:id="rId83"/>
              </p:custDataLst>
            </p:nvPr>
          </p:nvSpPr>
          <p:spPr bwMode="auto">
            <a:xfrm>
              <a:off x="8535989" y="2587626"/>
              <a:ext cx="1587" cy="60325"/>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61" name="Freeform 113">
              <a:extLst>
                <a:ext uri="{FF2B5EF4-FFF2-40B4-BE49-F238E27FC236}">
                  <a16:creationId xmlns:a16="http://schemas.microsoft.com/office/drawing/2014/main" id="{8041ED7D-5C06-42DB-AD57-834DD901533C}"/>
                </a:ext>
              </a:extLst>
            </p:cNvPr>
            <p:cNvSpPr>
              <a:spLocks/>
            </p:cNvSpPr>
            <p:nvPr>
              <p:custDataLst>
                <p:tags r:id="rId84"/>
              </p:custDataLst>
            </p:nvPr>
          </p:nvSpPr>
          <p:spPr bwMode="auto">
            <a:xfrm>
              <a:off x="5387976" y="1714500"/>
              <a:ext cx="9525" cy="57150"/>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62" name="Freeform 114">
              <a:extLst>
                <a:ext uri="{FF2B5EF4-FFF2-40B4-BE49-F238E27FC236}">
                  <a16:creationId xmlns:a16="http://schemas.microsoft.com/office/drawing/2014/main" id="{80F19369-6931-45A9-B740-7391B73CB188}"/>
                </a:ext>
              </a:extLst>
            </p:cNvPr>
            <p:cNvSpPr>
              <a:spLocks/>
            </p:cNvSpPr>
            <p:nvPr>
              <p:custDataLst>
                <p:tags r:id="rId85"/>
              </p:custDataLst>
            </p:nvPr>
          </p:nvSpPr>
          <p:spPr bwMode="auto">
            <a:xfrm>
              <a:off x="5373689" y="1482725"/>
              <a:ext cx="3175" cy="57150"/>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a:p>
          </p:txBody>
        </p:sp>
        <p:sp>
          <p:nvSpPr>
            <p:cNvPr id="2163" name="Freeform 115">
              <a:extLst>
                <a:ext uri="{FF2B5EF4-FFF2-40B4-BE49-F238E27FC236}">
                  <a16:creationId xmlns:a16="http://schemas.microsoft.com/office/drawing/2014/main" id="{75A9A645-7268-43F4-AE71-84B784F9992B}"/>
                </a:ext>
              </a:extLst>
            </p:cNvPr>
            <p:cNvSpPr>
              <a:spLocks/>
            </p:cNvSpPr>
            <p:nvPr>
              <p:custDataLst>
                <p:tags r:id="rId86"/>
              </p:custDataLst>
            </p:nvPr>
          </p:nvSpPr>
          <p:spPr bwMode="auto">
            <a:xfrm>
              <a:off x="6854825" y="3260726"/>
              <a:ext cx="25400" cy="5556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2164" name="Freeform 116">
              <a:extLst>
                <a:ext uri="{FF2B5EF4-FFF2-40B4-BE49-F238E27FC236}">
                  <a16:creationId xmlns:a16="http://schemas.microsoft.com/office/drawing/2014/main" id="{070EB90D-0E6F-44E7-B2FE-741E7FD5F425}"/>
                </a:ext>
              </a:extLst>
            </p:cNvPr>
            <p:cNvSpPr>
              <a:spLocks/>
            </p:cNvSpPr>
            <p:nvPr>
              <p:custDataLst>
                <p:tags r:id="rId87"/>
              </p:custDataLst>
            </p:nvPr>
          </p:nvSpPr>
          <p:spPr bwMode="auto">
            <a:xfrm>
              <a:off x="6557963" y="3122614"/>
              <a:ext cx="19050" cy="58737"/>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65" name="Group 117">
              <a:extLst>
                <a:ext uri="{FF2B5EF4-FFF2-40B4-BE49-F238E27FC236}">
                  <a16:creationId xmlns:a16="http://schemas.microsoft.com/office/drawing/2014/main" id="{39E0C191-A40A-4FB3-B2DD-28989A9A8D1C}"/>
                </a:ext>
              </a:extLst>
            </p:cNvPr>
            <p:cNvGrpSpPr>
              <a:grpSpLocks/>
            </p:cNvGrpSpPr>
            <p:nvPr>
              <p:custDataLst>
                <p:tags r:id="rId88"/>
              </p:custDataLst>
            </p:nvPr>
          </p:nvGrpSpPr>
          <p:grpSpPr bwMode="auto">
            <a:xfrm>
              <a:off x="7329489" y="3309938"/>
              <a:ext cx="46037" cy="374650"/>
              <a:chOff x="3950" y="2430"/>
              <a:chExt cx="36" cy="234"/>
            </a:xfrm>
          </p:grpSpPr>
          <p:sp>
            <p:nvSpPr>
              <p:cNvPr id="2166" name="Freeform 118">
                <a:extLst>
                  <a:ext uri="{FF2B5EF4-FFF2-40B4-BE49-F238E27FC236}">
                    <a16:creationId xmlns:a16="http://schemas.microsoft.com/office/drawing/2014/main" id="{FCD8F3D9-6C58-44A5-A9A6-9ACCF4480826}"/>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67" name="Freeform 119">
                <a:extLst>
                  <a:ext uri="{FF2B5EF4-FFF2-40B4-BE49-F238E27FC236}">
                    <a16:creationId xmlns:a16="http://schemas.microsoft.com/office/drawing/2014/main" id="{D61B82CA-46F0-4E55-B41D-E9F7E7AEB83F}"/>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68" name="Freeform 120">
                <a:extLst>
                  <a:ext uri="{FF2B5EF4-FFF2-40B4-BE49-F238E27FC236}">
                    <a16:creationId xmlns:a16="http://schemas.microsoft.com/office/drawing/2014/main" id="{31A7B015-0227-442F-AF90-B75062BB1009}"/>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69" name="Rectangle 121">
                <a:extLst>
                  <a:ext uri="{FF2B5EF4-FFF2-40B4-BE49-F238E27FC236}">
                    <a16:creationId xmlns:a16="http://schemas.microsoft.com/office/drawing/2014/main" id="{9EFF3594-503A-4FE1-BF32-6957B36A980B}"/>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a:p>
            </p:txBody>
          </p:sp>
          <p:sp>
            <p:nvSpPr>
              <p:cNvPr id="2170" name="Line 122">
                <a:extLst>
                  <a:ext uri="{FF2B5EF4-FFF2-40B4-BE49-F238E27FC236}">
                    <a16:creationId xmlns:a16="http://schemas.microsoft.com/office/drawing/2014/main" id="{6C7917A9-476D-409F-A72F-73FA9BB444B0}"/>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 name="Freeform 123">
                <a:extLst>
                  <a:ext uri="{FF2B5EF4-FFF2-40B4-BE49-F238E27FC236}">
                    <a16:creationId xmlns:a16="http://schemas.microsoft.com/office/drawing/2014/main" id="{D58F76A9-27CD-4B91-BD36-58408FD1FFC1}"/>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72" name="Freeform 124">
                <a:extLst>
                  <a:ext uri="{FF2B5EF4-FFF2-40B4-BE49-F238E27FC236}">
                    <a16:creationId xmlns:a16="http://schemas.microsoft.com/office/drawing/2014/main" id="{04E93206-43D5-48E3-B0A2-2B0EF92E9A32}"/>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73" name="Line 125">
                <a:extLst>
                  <a:ext uri="{FF2B5EF4-FFF2-40B4-BE49-F238E27FC236}">
                    <a16:creationId xmlns:a16="http://schemas.microsoft.com/office/drawing/2014/main" id="{D417673C-1C46-4E27-BD77-F332F8DFDCD3}"/>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 name="Freeform 126">
                <a:extLst>
                  <a:ext uri="{FF2B5EF4-FFF2-40B4-BE49-F238E27FC236}">
                    <a16:creationId xmlns:a16="http://schemas.microsoft.com/office/drawing/2014/main" id="{FDBFB4D9-907B-485C-B961-F8B71BD9451C}"/>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75" name="Freeform 127">
                <a:extLst>
                  <a:ext uri="{FF2B5EF4-FFF2-40B4-BE49-F238E27FC236}">
                    <a16:creationId xmlns:a16="http://schemas.microsoft.com/office/drawing/2014/main" id="{37ED089B-0E75-4E6A-8DFF-A5F3CF9500F1}"/>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76" name="Line 128">
                <a:extLst>
                  <a:ext uri="{FF2B5EF4-FFF2-40B4-BE49-F238E27FC236}">
                    <a16:creationId xmlns:a16="http://schemas.microsoft.com/office/drawing/2014/main" id="{B6EB0512-E0D0-43F4-96A0-93414935162F}"/>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7" name="Freeform 129">
                <a:extLst>
                  <a:ext uri="{FF2B5EF4-FFF2-40B4-BE49-F238E27FC236}">
                    <a16:creationId xmlns:a16="http://schemas.microsoft.com/office/drawing/2014/main" id="{57771FAD-437B-4CA7-8149-DFF39C7530F5}"/>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78" name="Freeform 130">
                <a:extLst>
                  <a:ext uri="{FF2B5EF4-FFF2-40B4-BE49-F238E27FC236}">
                    <a16:creationId xmlns:a16="http://schemas.microsoft.com/office/drawing/2014/main" id="{1AF470F6-BA14-4016-9A3D-978713A8904B}"/>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2179" name="Freeform 131">
                <a:extLst>
                  <a:ext uri="{FF2B5EF4-FFF2-40B4-BE49-F238E27FC236}">
                    <a16:creationId xmlns:a16="http://schemas.microsoft.com/office/drawing/2014/main" id="{B4A3F127-9C43-476E-8D8A-2C3465C13349}"/>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2180" name="Freeform 132">
                <a:extLst>
                  <a:ext uri="{FF2B5EF4-FFF2-40B4-BE49-F238E27FC236}">
                    <a16:creationId xmlns:a16="http://schemas.microsoft.com/office/drawing/2014/main" id="{377F1E42-D93F-4CB8-B59D-CA5C2FF477B3}"/>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1" name="Freeform 133">
                <a:extLst>
                  <a:ext uri="{FF2B5EF4-FFF2-40B4-BE49-F238E27FC236}">
                    <a16:creationId xmlns:a16="http://schemas.microsoft.com/office/drawing/2014/main" id="{5BA138CE-727E-481F-9CAB-C21FA81A2571}"/>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2" name="Freeform 134">
                <a:extLst>
                  <a:ext uri="{FF2B5EF4-FFF2-40B4-BE49-F238E27FC236}">
                    <a16:creationId xmlns:a16="http://schemas.microsoft.com/office/drawing/2014/main" id="{22BD1D78-6048-4A62-B202-FB4249A3E781}"/>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83" name="Freeform 135">
                <a:extLst>
                  <a:ext uri="{FF2B5EF4-FFF2-40B4-BE49-F238E27FC236}">
                    <a16:creationId xmlns:a16="http://schemas.microsoft.com/office/drawing/2014/main" id="{922DDBFD-0642-4A7B-B891-890D1B249AA5}"/>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4" name="Rectangle 136">
                <a:extLst>
                  <a:ext uri="{FF2B5EF4-FFF2-40B4-BE49-F238E27FC236}">
                    <a16:creationId xmlns:a16="http://schemas.microsoft.com/office/drawing/2014/main" id="{B6DE325E-4ED2-4185-8A7F-3DF69B7EB8E9}"/>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a:p>
            </p:txBody>
          </p:sp>
          <p:sp>
            <p:nvSpPr>
              <p:cNvPr id="2185" name="Line 137">
                <a:extLst>
                  <a:ext uri="{FF2B5EF4-FFF2-40B4-BE49-F238E27FC236}">
                    <a16:creationId xmlns:a16="http://schemas.microsoft.com/office/drawing/2014/main" id="{A5F2984B-AC19-4EBC-8EE5-A2147A523DF1}"/>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6" name="Freeform 138">
                <a:extLst>
                  <a:ext uri="{FF2B5EF4-FFF2-40B4-BE49-F238E27FC236}">
                    <a16:creationId xmlns:a16="http://schemas.microsoft.com/office/drawing/2014/main" id="{9313A115-39DB-4F63-B45D-7C6E24712509}"/>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7" name="Freeform 139">
                <a:extLst>
                  <a:ext uri="{FF2B5EF4-FFF2-40B4-BE49-F238E27FC236}">
                    <a16:creationId xmlns:a16="http://schemas.microsoft.com/office/drawing/2014/main" id="{AB1C749A-E44D-4C1F-833A-F6FDB4AF5EF9}"/>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88" name="Line 140">
                <a:extLst>
                  <a:ext uri="{FF2B5EF4-FFF2-40B4-BE49-F238E27FC236}">
                    <a16:creationId xmlns:a16="http://schemas.microsoft.com/office/drawing/2014/main" id="{4357A3F1-EC24-40EE-92FB-BB6D3B580FC5}"/>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9" name="Freeform 141">
                <a:extLst>
                  <a:ext uri="{FF2B5EF4-FFF2-40B4-BE49-F238E27FC236}">
                    <a16:creationId xmlns:a16="http://schemas.microsoft.com/office/drawing/2014/main" id="{2FA25DF6-A75D-4AB5-AB94-C3008E582F10}"/>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90" name="Freeform 142">
                <a:extLst>
                  <a:ext uri="{FF2B5EF4-FFF2-40B4-BE49-F238E27FC236}">
                    <a16:creationId xmlns:a16="http://schemas.microsoft.com/office/drawing/2014/main" id="{27F392B9-24D5-4804-95DA-5D545A89D664}"/>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91" name="Line 143">
                <a:extLst>
                  <a:ext uri="{FF2B5EF4-FFF2-40B4-BE49-F238E27FC236}">
                    <a16:creationId xmlns:a16="http://schemas.microsoft.com/office/drawing/2014/main" id="{F519024E-73B4-4297-8768-6EECF2CF07CA}"/>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92" name="Freeform 144">
                <a:extLst>
                  <a:ext uri="{FF2B5EF4-FFF2-40B4-BE49-F238E27FC236}">
                    <a16:creationId xmlns:a16="http://schemas.microsoft.com/office/drawing/2014/main" id="{FBD44FC9-58F5-49AF-BE9A-F5DE6B6231D9}"/>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93" name="Freeform 145">
                <a:extLst>
                  <a:ext uri="{FF2B5EF4-FFF2-40B4-BE49-F238E27FC236}">
                    <a16:creationId xmlns:a16="http://schemas.microsoft.com/office/drawing/2014/main" id="{677E593D-9725-4BC5-B20B-36EEAD22EFF8}"/>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2194" name="Freeform 146">
                <a:extLst>
                  <a:ext uri="{FF2B5EF4-FFF2-40B4-BE49-F238E27FC236}">
                    <a16:creationId xmlns:a16="http://schemas.microsoft.com/office/drawing/2014/main" id="{9CD4FB71-2B89-4C16-89C5-15165CAF4F7D}"/>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2195" name="Freeform 147">
                <a:extLst>
                  <a:ext uri="{FF2B5EF4-FFF2-40B4-BE49-F238E27FC236}">
                    <a16:creationId xmlns:a16="http://schemas.microsoft.com/office/drawing/2014/main" id="{47C40350-EEE9-4905-8B5F-ED01FC9F2D64}"/>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96" name="Freeform 148">
                <a:extLst>
                  <a:ext uri="{FF2B5EF4-FFF2-40B4-BE49-F238E27FC236}">
                    <a16:creationId xmlns:a16="http://schemas.microsoft.com/office/drawing/2014/main" id="{45DB4032-1880-4C35-898C-86A93B14E96F}"/>
                  </a:ext>
                </a:extLst>
              </p:cNvPr>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2197" name="Group 149">
              <a:extLst>
                <a:ext uri="{FF2B5EF4-FFF2-40B4-BE49-F238E27FC236}">
                  <a16:creationId xmlns:a16="http://schemas.microsoft.com/office/drawing/2014/main" id="{225665B2-DFB4-4AF1-BD09-C77D8C835250}"/>
                </a:ext>
              </a:extLst>
            </p:cNvPr>
            <p:cNvGrpSpPr>
              <a:grpSpLocks/>
            </p:cNvGrpSpPr>
            <p:nvPr>
              <p:custDataLst>
                <p:tags r:id="rId89"/>
              </p:custDataLst>
            </p:nvPr>
          </p:nvGrpSpPr>
          <p:grpSpPr bwMode="auto">
            <a:xfrm>
              <a:off x="9394825" y="3810001"/>
              <a:ext cx="185738" cy="214313"/>
              <a:chOff x="5486" y="2743"/>
              <a:chExt cx="137" cy="132"/>
            </a:xfrm>
          </p:grpSpPr>
          <p:sp>
            <p:nvSpPr>
              <p:cNvPr id="2198" name="Freeform 150">
                <a:extLst>
                  <a:ext uri="{FF2B5EF4-FFF2-40B4-BE49-F238E27FC236}">
                    <a16:creationId xmlns:a16="http://schemas.microsoft.com/office/drawing/2014/main" id="{FFF8E0FD-6802-43C1-81E7-3D0649E90002}"/>
                  </a:ext>
                </a:extLst>
              </p:cNvPr>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199" name="Freeform 151">
                <a:extLst>
                  <a:ext uri="{FF2B5EF4-FFF2-40B4-BE49-F238E27FC236}">
                    <a16:creationId xmlns:a16="http://schemas.microsoft.com/office/drawing/2014/main" id="{22D81C57-832B-4376-894B-90C97528EBC3}"/>
                  </a:ext>
                </a:extLst>
              </p:cNvPr>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200" name="Freeform 152">
                <a:extLst>
                  <a:ext uri="{FF2B5EF4-FFF2-40B4-BE49-F238E27FC236}">
                    <a16:creationId xmlns:a16="http://schemas.microsoft.com/office/drawing/2014/main" id="{C7467976-B14C-451B-92C9-9D4DDFCC9B75}"/>
                  </a:ext>
                </a:extLst>
              </p:cNvPr>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GB"/>
              </a:p>
            </p:txBody>
          </p:sp>
          <p:sp>
            <p:nvSpPr>
              <p:cNvPr id="2201" name="Freeform 153">
                <a:extLst>
                  <a:ext uri="{FF2B5EF4-FFF2-40B4-BE49-F238E27FC236}">
                    <a16:creationId xmlns:a16="http://schemas.microsoft.com/office/drawing/2014/main" id="{70B2BB54-E7F6-446D-BDC6-05FB0AF1BFA3}"/>
                  </a:ext>
                </a:extLst>
              </p:cNvPr>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GB"/>
              </a:p>
            </p:txBody>
          </p:sp>
          <p:sp>
            <p:nvSpPr>
              <p:cNvPr id="2202" name="Freeform 154">
                <a:extLst>
                  <a:ext uri="{FF2B5EF4-FFF2-40B4-BE49-F238E27FC236}">
                    <a16:creationId xmlns:a16="http://schemas.microsoft.com/office/drawing/2014/main" id="{295F6F6D-7666-4EA7-B87C-1F284DF4379F}"/>
                  </a:ext>
                </a:extLst>
              </p:cNvPr>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GB"/>
              </a:p>
            </p:txBody>
          </p:sp>
          <p:sp>
            <p:nvSpPr>
              <p:cNvPr id="2203" name="Freeform 155">
                <a:extLst>
                  <a:ext uri="{FF2B5EF4-FFF2-40B4-BE49-F238E27FC236}">
                    <a16:creationId xmlns:a16="http://schemas.microsoft.com/office/drawing/2014/main" id="{009492F9-2F71-415C-A99A-9B1555FA0AC6}"/>
                  </a:ext>
                </a:extLst>
              </p:cNvPr>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GB"/>
              </a:p>
            </p:txBody>
          </p:sp>
          <p:sp>
            <p:nvSpPr>
              <p:cNvPr id="2204" name="Freeform 156">
                <a:extLst>
                  <a:ext uri="{FF2B5EF4-FFF2-40B4-BE49-F238E27FC236}">
                    <a16:creationId xmlns:a16="http://schemas.microsoft.com/office/drawing/2014/main" id="{7B427C8E-32A1-40E8-B4B7-A0B66A443602}"/>
                  </a:ext>
                </a:extLst>
              </p:cNvPr>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05" name="Freeform 157">
                <a:extLst>
                  <a:ext uri="{FF2B5EF4-FFF2-40B4-BE49-F238E27FC236}">
                    <a16:creationId xmlns:a16="http://schemas.microsoft.com/office/drawing/2014/main" id="{272B877D-0C71-4447-86AA-9CE4C2353740}"/>
                  </a:ext>
                </a:extLst>
              </p:cNvPr>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GB"/>
              </a:p>
            </p:txBody>
          </p:sp>
          <p:sp>
            <p:nvSpPr>
              <p:cNvPr id="2206" name="Freeform 158">
                <a:extLst>
                  <a:ext uri="{FF2B5EF4-FFF2-40B4-BE49-F238E27FC236}">
                    <a16:creationId xmlns:a16="http://schemas.microsoft.com/office/drawing/2014/main" id="{E35EF9BD-FD30-4DC7-BF4F-A722296459D4}"/>
                  </a:ext>
                </a:extLst>
              </p:cNvPr>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207" name="Freeform 159">
              <a:extLst>
                <a:ext uri="{FF2B5EF4-FFF2-40B4-BE49-F238E27FC236}">
                  <a16:creationId xmlns:a16="http://schemas.microsoft.com/office/drawing/2014/main" id="{2088DF56-5F01-4ADE-8F8A-FF0E9CE7A618}"/>
                </a:ext>
              </a:extLst>
            </p:cNvPr>
            <p:cNvSpPr>
              <a:spLocks/>
            </p:cNvSpPr>
            <p:nvPr>
              <p:custDataLst>
                <p:tags r:id="rId90"/>
              </p:custDataLst>
            </p:nvPr>
          </p:nvSpPr>
          <p:spPr bwMode="auto">
            <a:xfrm>
              <a:off x="5740401" y="3548063"/>
              <a:ext cx="11113" cy="55562"/>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208" name="Freeform 160">
              <a:extLst>
                <a:ext uri="{FF2B5EF4-FFF2-40B4-BE49-F238E27FC236}">
                  <a16:creationId xmlns:a16="http://schemas.microsoft.com/office/drawing/2014/main" id="{57FDF83C-09D5-4DCA-85F1-A2DF8F7D9EC3}"/>
                </a:ext>
              </a:extLst>
            </p:cNvPr>
            <p:cNvSpPr>
              <a:spLocks/>
            </p:cNvSpPr>
            <p:nvPr>
              <p:custDataLst>
                <p:tags r:id="rId91"/>
              </p:custDataLst>
            </p:nvPr>
          </p:nvSpPr>
          <p:spPr bwMode="auto">
            <a:xfrm>
              <a:off x="5664200" y="3687763"/>
              <a:ext cx="14288" cy="57150"/>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09" name="Freeform 161">
              <a:extLst>
                <a:ext uri="{FF2B5EF4-FFF2-40B4-BE49-F238E27FC236}">
                  <a16:creationId xmlns:a16="http://schemas.microsoft.com/office/drawing/2014/main" id="{C354455F-F561-4406-8BFC-DFBEAB6C34EE}"/>
                </a:ext>
              </a:extLst>
            </p:cNvPr>
            <p:cNvSpPr>
              <a:spLocks/>
            </p:cNvSpPr>
            <p:nvPr>
              <p:custDataLst>
                <p:tags r:id="rId92"/>
              </p:custDataLst>
            </p:nvPr>
          </p:nvSpPr>
          <p:spPr bwMode="auto">
            <a:xfrm>
              <a:off x="7462838" y="2014539"/>
              <a:ext cx="728662" cy="331787"/>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GB"/>
            </a:p>
          </p:txBody>
        </p:sp>
        <p:sp>
          <p:nvSpPr>
            <p:cNvPr id="2210" name="Freeform 162">
              <a:extLst>
                <a:ext uri="{FF2B5EF4-FFF2-40B4-BE49-F238E27FC236}">
                  <a16:creationId xmlns:a16="http://schemas.microsoft.com/office/drawing/2014/main" id="{3C3281D1-C740-40F7-B7EC-251B6DEBD7C6}"/>
                </a:ext>
              </a:extLst>
            </p:cNvPr>
            <p:cNvSpPr>
              <a:spLocks/>
            </p:cNvSpPr>
            <p:nvPr>
              <p:custDataLst>
                <p:tags r:id="rId93"/>
              </p:custDataLst>
            </p:nvPr>
          </p:nvSpPr>
          <p:spPr bwMode="auto">
            <a:xfrm>
              <a:off x="3789363" y="3981451"/>
              <a:ext cx="328612" cy="415925"/>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1" name="Freeform 163">
              <a:extLst>
                <a:ext uri="{FF2B5EF4-FFF2-40B4-BE49-F238E27FC236}">
                  <a16:creationId xmlns:a16="http://schemas.microsoft.com/office/drawing/2014/main" id="{B53C2775-F1ED-45B9-8A8C-897D12062887}"/>
                </a:ext>
              </a:extLst>
            </p:cNvPr>
            <p:cNvSpPr>
              <a:spLocks/>
            </p:cNvSpPr>
            <p:nvPr>
              <p:custDataLst>
                <p:tags r:id="rId94"/>
              </p:custDataLst>
            </p:nvPr>
          </p:nvSpPr>
          <p:spPr bwMode="auto">
            <a:xfrm>
              <a:off x="4003676" y="3411538"/>
              <a:ext cx="119063" cy="215900"/>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212" name="Group 164">
              <a:extLst>
                <a:ext uri="{FF2B5EF4-FFF2-40B4-BE49-F238E27FC236}">
                  <a16:creationId xmlns:a16="http://schemas.microsoft.com/office/drawing/2014/main" id="{B718D66A-5FD5-4790-9079-14F03A14DC51}"/>
                </a:ext>
              </a:extLst>
            </p:cNvPr>
            <p:cNvGrpSpPr>
              <a:grpSpLocks/>
            </p:cNvGrpSpPr>
            <p:nvPr>
              <p:custDataLst>
                <p:tags r:id="rId95"/>
              </p:custDataLst>
            </p:nvPr>
          </p:nvGrpSpPr>
          <p:grpSpPr bwMode="auto">
            <a:xfrm>
              <a:off x="3717925" y="3246439"/>
              <a:ext cx="323850" cy="401637"/>
              <a:chOff x="1486" y="2412"/>
              <a:chExt cx="244" cy="256"/>
            </a:xfrm>
          </p:grpSpPr>
          <p:sp>
            <p:nvSpPr>
              <p:cNvPr id="2213" name="Freeform 165">
                <a:extLst>
                  <a:ext uri="{FF2B5EF4-FFF2-40B4-BE49-F238E27FC236}">
                    <a16:creationId xmlns:a16="http://schemas.microsoft.com/office/drawing/2014/main" id="{D7E10D48-643E-4599-A954-74BED84A2CD1}"/>
                  </a:ext>
                </a:extLst>
              </p:cNvPr>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4" name="Freeform 166">
                <a:extLst>
                  <a:ext uri="{FF2B5EF4-FFF2-40B4-BE49-F238E27FC236}">
                    <a16:creationId xmlns:a16="http://schemas.microsoft.com/office/drawing/2014/main" id="{82DDC5B8-5B06-458D-AEEA-B60D095B35A9}"/>
                  </a:ext>
                </a:extLst>
              </p:cNvPr>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5" name="Freeform 167">
                <a:extLst>
                  <a:ext uri="{FF2B5EF4-FFF2-40B4-BE49-F238E27FC236}">
                    <a16:creationId xmlns:a16="http://schemas.microsoft.com/office/drawing/2014/main" id="{E02EC9D2-C5F9-46AD-9F78-19A33650535C}"/>
                  </a:ext>
                </a:extLst>
              </p:cNvPr>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6" name="Freeform 168">
                <a:extLst>
                  <a:ext uri="{FF2B5EF4-FFF2-40B4-BE49-F238E27FC236}">
                    <a16:creationId xmlns:a16="http://schemas.microsoft.com/office/drawing/2014/main" id="{C0C380DE-9486-49BE-B6FD-4E3EC3D3CFF1}"/>
                  </a:ext>
                </a:extLst>
              </p:cNvPr>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217" name="Freeform 169">
              <a:extLst>
                <a:ext uri="{FF2B5EF4-FFF2-40B4-BE49-F238E27FC236}">
                  <a16:creationId xmlns:a16="http://schemas.microsoft.com/office/drawing/2014/main" id="{5C0499EE-B9DB-41FD-8C86-A2FE41CE0559}"/>
                </a:ext>
              </a:extLst>
            </p:cNvPr>
            <p:cNvSpPr>
              <a:spLocks/>
            </p:cNvSpPr>
            <p:nvPr>
              <p:custDataLst>
                <p:tags r:id="rId96"/>
              </p:custDataLst>
            </p:nvPr>
          </p:nvSpPr>
          <p:spPr bwMode="auto">
            <a:xfrm>
              <a:off x="8739188" y="4786313"/>
              <a:ext cx="31750" cy="11112"/>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a:p>
          </p:txBody>
        </p:sp>
        <p:sp>
          <p:nvSpPr>
            <p:cNvPr id="2218" name="Freeform 170">
              <a:extLst>
                <a:ext uri="{FF2B5EF4-FFF2-40B4-BE49-F238E27FC236}">
                  <a16:creationId xmlns:a16="http://schemas.microsoft.com/office/drawing/2014/main" id="{183FFECE-608D-486A-B698-5436EDDFEB5E}"/>
                </a:ext>
              </a:extLst>
            </p:cNvPr>
            <p:cNvSpPr>
              <a:spLocks/>
            </p:cNvSpPr>
            <p:nvPr>
              <p:custDataLst>
                <p:tags r:id="rId97"/>
              </p:custDataLst>
            </p:nvPr>
          </p:nvSpPr>
          <p:spPr bwMode="auto">
            <a:xfrm>
              <a:off x="8855075" y="4919663"/>
              <a:ext cx="1588" cy="4762"/>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19" name="Line 171">
              <a:extLst>
                <a:ext uri="{FF2B5EF4-FFF2-40B4-BE49-F238E27FC236}">
                  <a16:creationId xmlns:a16="http://schemas.microsoft.com/office/drawing/2014/main" id="{5111011E-7FD8-4B09-9BF2-D3FDF94D4311}"/>
                </a:ext>
              </a:extLst>
            </p:cNvPr>
            <p:cNvSpPr>
              <a:spLocks noChangeShapeType="1"/>
            </p:cNvSpPr>
            <p:nvPr>
              <p:custDataLst>
                <p:tags r:id="rId98"/>
              </p:custDataLst>
            </p:nvPr>
          </p:nvSpPr>
          <p:spPr bwMode="auto">
            <a:xfrm flipV="1">
              <a:off x="8945564"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0" name="Freeform 172">
              <a:extLst>
                <a:ext uri="{FF2B5EF4-FFF2-40B4-BE49-F238E27FC236}">
                  <a16:creationId xmlns:a16="http://schemas.microsoft.com/office/drawing/2014/main" id="{076AC084-35BD-41BE-ADB1-28C2AE5B30F0}"/>
                </a:ext>
              </a:extLst>
            </p:cNvPr>
            <p:cNvSpPr>
              <a:spLocks/>
            </p:cNvSpPr>
            <p:nvPr>
              <p:custDataLst>
                <p:tags r:id="rId99"/>
              </p:custDataLst>
            </p:nvPr>
          </p:nvSpPr>
          <p:spPr bwMode="auto">
            <a:xfrm>
              <a:off x="8945564" y="4918076"/>
              <a:ext cx="3175" cy="15875"/>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a:p>
          </p:txBody>
        </p:sp>
        <p:sp>
          <p:nvSpPr>
            <p:cNvPr id="2221" name="Freeform 173">
              <a:extLst>
                <a:ext uri="{FF2B5EF4-FFF2-40B4-BE49-F238E27FC236}">
                  <a16:creationId xmlns:a16="http://schemas.microsoft.com/office/drawing/2014/main" id="{FF8F5548-373A-4A34-A23A-9A8393987484}"/>
                </a:ext>
              </a:extLst>
            </p:cNvPr>
            <p:cNvSpPr>
              <a:spLocks/>
            </p:cNvSpPr>
            <p:nvPr>
              <p:custDataLst>
                <p:tags r:id="rId100"/>
              </p:custDataLst>
            </p:nvPr>
          </p:nvSpPr>
          <p:spPr bwMode="auto">
            <a:xfrm>
              <a:off x="9244014" y="4387851"/>
              <a:ext cx="22225" cy="28575"/>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222" name="Freeform 174">
              <a:extLst>
                <a:ext uri="{FF2B5EF4-FFF2-40B4-BE49-F238E27FC236}">
                  <a16:creationId xmlns:a16="http://schemas.microsoft.com/office/drawing/2014/main" id="{5E4F993E-CBE1-493D-BA42-F4A949418353}"/>
                </a:ext>
              </a:extLst>
            </p:cNvPr>
            <p:cNvSpPr>
              <a:spLocks/>
            </p:cNvSpPr>
            <p:nvPr>
              <p:custDataLst>
                <p:tags r:id="rId101"/>
              </p:custDataLst>
            </p:nvPr>
          </p:nvSpPr>
          <p:spPr bwMode="auto">
            <a:xfrm>
              <a:off x="9250364" y="4314825"/>
              <a:ext cx="26987" cy="39688"/>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a:p>
          </p:txBody>
        </p:sp>
        <p:sp>
          <p:nvSpPr>
            <p:cNvPr id="2223" name="Freeform 175">
              <a:extLst>
                <a:ext uri="{FF2B5EF4-FFF2-40B4-BE49-F238E27FC236}">
                  <a16:creationId xmlns:a16="http://schemas.microsoft.com/office/drawing/2014/main" id="{D5F4C3FF-1078-4905-B41F-DB3567E7DD7C}"/>
                </a:ext>
              </a:extLst>
            </p:cNvPr>
            <p:cNvSpPr>
              <a:spLocks/>
            </p:cNvSpPr>
            <p:nvPr>
              <p:custDataLst>
                <p:tags r:id="rId102"/>
              </p:custDataLst>
            </p:nvPr>
          </p:nvSpPr>
          <p:spPr bwMode="auto">
            <a:xfrm>
              <a:off x="9226551" y="4291013"/>
              <a:ext cx="17463" cy="30162"/>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24" name="Freeform 176">
              <a:extLst>
                <a:ext uri="{FF2B5EF4-FFF2-40B4-BE49-F238E27FC236}">
                  <a16:creationId xmlns:a16="http://schemas.microsoft.com/office/drawing/2014/main" id="{13AF864E-2534-4927-B83B-0CAE06540C42}"/>
                </a:ext>
              </a:extLst>
            </p:cNvPr>
            <p:cNvSpPr>
              <a:spLocks/>
            </p:cNvSpPr>
            <p:nvPr>
              <p:custDataLst>
                <p:tags r:id="rId103"/>
              </p:custDataLst>
            </p:nvPr>
          </p:nvSpPr>
          <p:spPr bwMode="auto">
            <a:xfrm>
              <a:off x="9145588" y="4168776"/>
              <a:ext cx="68262" cy="138113"/>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25" name="Line 177">
              <a:extLst>
                <a:ext uri="{FF2B5EF4-FFF2-40B4-BE49-F238E27FC236}">
                  <a16:creationId xmlns:a16="http://schemas.microsoft.com/office/drawing/2014/main" id="{335278CF-72E9-4CBF-A40A-C7CB809B5B18}"/>
                </a:ext>
              </a:extLst>
            </p:cNvPr>
            <p:cNvSpPr>
              <a:spLocks noChangeShapeType="1"/>
            </p:cNvSpPr>
            <p:nvPr>
              <p:custDataLst>
                <p:tags r:id="rId104"/>
              </p:custDataLst>
            </p:nvPr>
          </p:nvSpPr>
          <p:spPr bwMode="auto">
            <a:xfrm flipH="1" flipV="1">
              <a:off x="9139238" y="4135439"/>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6" name="Freeform 178">
              <a:extLst>
                <a:ext uri="{FF2B5EF4-FFF2-40B4-BE49-F238E27FC236}">
                  <a16:creationId xmlns:a16="http://schemas.microsoft.com/office/drawing/2014/main" id="{25C060F4-3542-4BD1-8E6B-8CDE2091AC83}"/>
                </a:ext>
              </a:extLst>
            </p:cNvPr>
            <p:cNvSpPr>
              <a:spLocks/>
            </p:cNvSpPr>
            <p:nvPr>
              <p:custDataLst>
                <p:tags r:id="rId105"/>
              </p:custDataLst>
            </p:nvPr>
          </p:nvSpPr>
          <p:spPr bwMode="auto">
            <a:xfrm>
              <a:off x="9139238" y="4119564"/>
              <a:ext cx="6350" cy="15875"/>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27" name="Line 179">
              <a:extLst>
                <a:ext uri="{FF2B5EF4-FFF2-40B4-BE49-F238E27FC236}">
                  <a16:creationId xmlns:a16="http://schemas.microsoft.com/office/drawing/2014/main" id="{6C4D3126-FE63-4024-B8C4-6F29A2568238}"/>
                </a:ext>
              </a:extLst>
            </p:cNvPr>
            <p:cNvSpPr>
              <a:spLocks noChangeShapeType="1"/>
            </p:cNvSpPr>
            <p:nvPr>
              <p:custDataLst>
                <p:tags r:id="rId106"/>
              </p:custDataLst>
            </p:nvPr>
          </p:nvSpPr>
          <p:spPr bwMode="auto">
            <a:xfrm flipV="1">
              <a:off x="9145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8" name="Freeform 180">
              <a:extLst>
                <a:ext uri="{FF2B5EF4-FFF2-40B4-BE49-F238E27FC236}">
                  <a16:creationId xmlns:a16="http://schemas.microsoft.com/office/drawing/2014/main" id="{B780165F-FAF5-4F70-AC7F-D35A75C66AFF}"/>
                </a:ext>
              </a:extLst>
            </p:cNvPr>
            <p:cNvSpPr>
              <a:spLocks/>
            </p:cNvSpPr>
            <p:nvPr>
              <p:custDataLst>
                <p:tags r:id="rId107"/>
              </p:custDataLst>
            </p:nvPr>
          </p:nvSpPr>
          <p:spPr bwMode="auto">
            <a:xfrm>
              <a:off x="9099550" y="4040189"/>
              <a:ext cx="46038" cy="66675"/>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29" name="Freeform 181">
              <a:extLst>
                <a:ext uri="{FF2B5EF4-FFF2-40B4-BE49-F238E27FC236}">
                  <a16:creationId xmlns:a16="http://schemas.microsoft.com/office/drawing/2014/main" id="{D5CC590B-1E27-4674-B1BE-A2FEDCB303EF}"/>
                </a:ext>
              </a:extLst>
            </p:cNvPr>
            <p:cNvSpPr>
              <a:spLocks/>
            </p:cNvSpPr>
            <p:nvPr>
              <p:custDataLst>
                <p:tags r:id="rId108"/>
              </p:custDataLst>
            </p:nvPr>
          </p:nvSpPr>
          <p:spPr bwMode="auto">
            <a:xfrm>
              <a:off x="9113839" y="3983038"/>
              <a:ext cx="1587" cy="50800"/>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a:p>
          </p:txBody>
        </p:sp>
        <p:sp>
          <p:nvSpPr>
            <p:cNvPr id="2230" name="Freeform 182">
              <a:extLst>
                <a:ext uri="{FF2B5EF4-FFF2-40B4-BE49-F238E27FC236}">
                  <a16:creationId xmlns:a16="http://schemas.microsoft.com/office/drawing/2014/main" id="{1EE3065D-2603-4BBD-ADCA-B3CFE3C90385}"/>
                </a:ext>
              </a:extLst>
            </p:cNvPr>
            <p:cNvSpPr>
              <a:spLocks/>
            </p:cNvSpPr>
            <p:nvPr>
              <p:custDataLst>
                <p:tags r:id="rId109"/>
              </p:custDataLst>
            </p:nvPr>
          </p:nvSpPr>
          <p:spPr bwMode="auto">
            <a:xfrm>
              <a:off x="9120189" y="3976688"/>
              <a:ext cx="7937" cy="36512"/>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231" name="Freeform 183">
              <a:extLst>
                <a:ext uri="{FF2B5EF4-FFF2-40B4-BE49-F238E27FC236}">
                  <a16:creationId xmlns:a16="http://schemas.microsoft.com/office/drawing/2014/main" id="{9DDF2F8E-C46F-4E5A-AEC6-FDAF0D125720}"/>
                </a:ext>
              </a:extLst>
            </p:cNvPr>
            <p:cNvSpPr>
              <a:spLocks/>
            </p:cNvSpPr>
            <p:nvPr>
              <p:custDataLst>
                <p:tags r:id="rId110"/>
              </p:custDataLst>
            </p:nvPr>
          </p:nvSpPr>
          <p:spPr bwMode="auto">
            <a:xfrm>
              <a:off x="9136064" y="3957639"/>
              <a:ext cx="1587" cy="22225"/>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232" name="Line 184">
              <a:extLst>
                <a:ext uri="{FF2B5EF4-FFF2-40B4-BE49-F238E27FC236}">
                  <a16:creationId xmlns:a16="http://schemas.microsoft.com/office/drawing/2014/main" id="{723A66B2-F019-4658-ACBA-14DB1D9067F9}"/>
                </a:ext>
              </a:extLst>
            </p:cNvPr>
            <p:cNvSpPr>
              <a:spLocks noChangeShapeType="1"/>
            </p:cNvSpPr>
            <p:nvPr>
              <p:custDataLst>
                <p:tags r:id="rId111"/>
              </p:custDataLst>
            </p:nvPr>
          </p:nvSpPr>
          <p:spPr bwMode="auto">
            <a:xfrm flipV="1">
              <a:off x="9136064" y="3976689"/>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33" name="Freeform 185">
              <a:extLst>
                <a:ext uri="{FF2B5EF4-FFF2-40B4-BE49-F238E27FC236}">
                  <a16:creationId xmlns:a16="http://schemas.microsoft.com/office/drawing/2014/main" id="{0DF849A9-E945-47EB-A0BD-662922EEF691}"/>
                </a:ext>
              </a:extLst>
            </p:cNvPr>
            <p:cNvSpPr>
              <a:spLocks/>
            </p:cNvSpPr>
            <p:nvPr>
              <p:custDataLst>
                <p:tags r:id="rId112"/>
              </p:custDataLst>
            </p:nvPr>
          </p:nvSpPr>
          <p:spPr bwMode="auto">
            <a:xfrm>
              <a:off x="9120189" y="3960814"/>
              <a:ext cx="1587" cy="15875"/>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34" name="Freeform 186">
              <a:extLst>
                <a:ext uri="{FF2B5EF4-FFF2-40B4-BE49-F238E27FC236}">
                  <a16:creationId xmlns:a16="http://schemas.microsoft.com/office/drawing/2014/main" id="{DB2B5DF0-5B4D-48F7-9D54-CD57B71340EB}"/>
                </a:ext>
              </a:extLst>
            </p:cNvPr>
            <p:cNvSpPr>
              <a:spLocks/>
            </p:cNvSpPr>
            <p:nvPr>
              <p:custDataLst>
                <p:tags r:id="rId113"/>
              </p:custDataLst>
            </p:nvPr>
          </p:nvSpPr>
          <p:spPr bwMode="auto">
            <a:xfrm>
              <a:off x="8840789" y="4949826"/>
              <a:ext cx="96837" cy="87313"/>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GB"/>
            </a:p>
          </p:txBody>
        </p:sp>
        <p:sp>
          <p:nvSpPr>
            <p:cNvPr id="2235" name="Freeform 187">
              <a:extLst>
                <a:ext uri="{FF2B5EF4-FFF2-40B4-BE49-F238E27FC236}">
                  <a16:creationId xmlns:a16="http://schemas.microsoft.com/office/drawing/2014/main" id="{10ECE44F-3AF7-465A-824A-B2F47EB10E42}"/>
                </a:ext>
              </a:extLst>
            </p:cNvPr>
            <p:cNvSpPr>
              <a:spLocks/>
            </p:cNvSpPr>
            <p:nvPr>
              <p:custDataLst>
                <p:tags r:id="rId114"/>
              </p:custDataLst>
            </p:nvPr>
          </p:nvSpPr>
          <p:spPr bwMode="auto">
            <a:xfrm>
              <a:off x="8978901" y="4168776"/>
              <a:ext cx="3175" cy="17463"/>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236" name="Freeform 188">
              <a:extLst>
                <a:ext uri="{FF2B5EF4-FFF2-40B4-BE49-F238E27FC236}">
                  <a16:creationId xmlns:a16="http://schemas.microsoft.com/office/drawing/2014/main" id="{20B233EC-3FF6-4D1E-890E-57A5A4FFE0D8}"/>
                </a:ext>
              </a:extLst>
            </p:cNvPr>
            <p:cNvSpPr>
              <a:spLocks/>
            </p:cNvSpPr>
            <p:nvPr>
              <p:custDataLst>
                <p:tags r:id="rId115"/>
              </p:custDataLst>
            </p:nvPr>
          </p:nvSpPr>
          <p:spPr bwMode="auto">
            <a:xfrm>
              <a:off x="8912226" y="4090989"/>
              <a:ext cx="15875" cy="15875"/>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a:p>
          </p:txBody>
        </p:sp>
        <p:sp>
          <p:nvSpPr>
            <p:cNvPr id="2237" name="Freeform 189">
              <a:extLst>
                <a:ext uri="{FF2B5EF4-FFF2-40B4-BE49-F238E27FC236}">
                  <a16:creationId xmlns:a16="http://schemas.microsoft.com/office/drawing/2014/main" id="{B2BF896D-3330-4DC6-B6DD-0B269516CFC4}"/>
                </a:ext>
              </a:extLst>
            </p:cNvPr>
            <p:cNvSpPr>
              <a:spLocks/>
            </p:cNvSpPr>
            <p:nvPr>
              <p:custDataLst>
                <p:tags r:id="rId116"/>
              </p:custDataLst>
            </p:nvPr>
          </p:nvSpPr>
          <p:spPr bwMode="auto">
            <a:xfrm>
              <a:off x="8928101" y="4003676"/>
              <a:ext cx="3175" cy="9525"/>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238" name="Freeform 190">
              <a:extLst>
                <a:ext uri="{FF2B5EF4-FFF2-40B4-BE49-F238E27FC236}">
                  <a16:creationId xmlns:a16="http://schemas.microsoft.com/office/drawing/2014/main" id="{C1F57615-99CE-4912-A6FD-C70CB06A6717}"/>
                </a:ext>
              </a:extLst>
            </p:cNvPr>
            <p:cNvSpPr>
              <a:spLocks/>
            </p:cNvSpPr>
            <p:nvPr>
              <p:custDataLst>
                <p:tags r:id="rId117"/>
              </p:custDataLst>
            </p:nvPr>
          </p:nvSpPr>
          <p:spPr bwMode="auto">
            <a:xfrm>
              <a:off x="8767763" y="4006851"/>
              <a:ext cx="36512" cy="22225"/>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a:p>
          </p:txBody>
        </p:sp>
        <p:sp>
          <p:nvSpPr>
            <p:cNvPr id="2239" name="Freeform 191">
              <a:extLst>
                <a:ext uri="{FF2B5EF4-FFF2-40B4-BE49-F238E27FC236}">
                  <a16:creationId xmlns:a16="http://schemas.microsoft.com/office/drawing/2014/main" id="{E92F5F50-469C-4B04-AF57-ED1E18A53759}"/>
                </a:ext>
              </a:extLst>
            </p:cNvPr>
            <p:cNvSpPr>
              <a:spLocks/>
            </p:cNvSpPr>
            <p:nvPr>
              <p:custDataLst>
                <p:tags r:id="rId118"/>
              </p:custDataLst>
            </p:nvPr>
          </p:nvSpPr>
          <p:spPr bwMode="auto">
            <a:xfrm>
              <a:off x="9012239" y="4470400"/>
              <a:ext cx="1587" cy="14288"/>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40" name="Freeform 192">
              <a:extLst>
                <a:ext uri="{FF2B5EF4-FFF2-40B4-BE49-F238E27FC236}">
                  <a16:creationId xmlns:a16="http://schemas.microsoft.com/office/drawing/2014/main" id="{37604A9E-3C20-4C54-8C8F-16D1FA328592}"/>
                </a:ext>
              </a:extLst>
            </p:cNvPr>
            <p:cNvSpPr>
              <a:spLocks/>
            </p:cNvSpPr>
            <p:nvPr>
              <p:custDataLst>
                <p:tags r:id="rId119"/>
              </p:custDataLst>
            </p:nvPr>
          </p:nvSpPr>
          <p:spPr bwMode="auto">
            <a:xfrm>
              <a:off x="8248651" y="3976688"/>
              <a:ext cx="1019175" cy="908050"/>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GB"/>
            </a:p>
          </p:txBody>
        </p:sp>
        <p:sp>
          <p:nvSpPr>
            <p:cNvPr id="2241" name="Freeform 193">
              <a:extLst>
                <a:ext uri="{FF2B5EF4-FFF2-40B4-BE49-F238E27FC236}">
                  <a16:creationId xmlns:a16="http://schemas.microsoft.com/office/drawing/2014/main" id="{FD54866A-3931-4155-B615-3AFCC3FCB9B8}"/>
                </a:ext>
              </a:extLst>
            </p:cNvPr>
            <p:cNvSpPr>
              <a:spLocks/>
            </p:cNvSpPr>
            <p:nvPr>
              <p:custDataLst>
                <p:tags r:id="rId120"/>
              </p:custDataLst>
            </p:nvPr>
          </p:nvSpPr>
          <p:spPr bwMode="auto">
            <a:xfrm>
              <a:off x="2735264" y="2643189"/>
              <a:ext cx="668337" cy="581025"/>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2" name="Freeform 194">
              <a:extLst>
                <a:ext uri="{FF2B5EF4-FFF2-40B4-BE49-F238E27FC236}">
                  <a16:creationId xmlns:a16="http://schemas.microsoft.com/office/drawing/2014/main" id="{3CFBECEF-5688-4281-BA4C-9DA168D918FD}"/>
                </a:ext>
              </a:extLst>
            </p:cNvPr>
            <p:cNvSpPr>
              <a:spLocks/>
            </p:cNvSpPr>
            <p:nvPr>
              <p:custDataLst>
                <p:tags r:id="rId121"/>
              </p:custDataLst>
            </p:nvPr>
          </p:nvSpPr>
          <p:spPr bwMode="auto">
            <a:xfrm>
              <a:off x="4010025" y="4283076"/>
              <a:ext cx="211138" cy="265113"/>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3" name="Freeform 195">
              <a:extLst>
                <a:ext uri="{FF2B5EF4-FFF2-40B4-BE49-F238E27FC236}">
                  <a16:creationId xmlns:a16="http://schemas.microsoft.com/office/drawing/2014/main" id="{4C0C7E52-AF8A-4452-8EDC-3053B629D0B3}"/>
                </a:ext>
              </a:extLst>
            </p:cNvPr>
            <p:cNvSpPr>
              <a:spLocks/>
            </p:cNvSpPr>
            <p:nvPr>
              <p:custDataLst>
                <p:tags r:id="rId122"/>
              </p:custDataLst>
            </p:nvPr>
          </p:nvSpPr>
          <p:spPr bwMode="auto">
            <a:xfrm>
              <a:off x="4179889" y="3487739"/>
              <a:ext cx="73025" cy="109537"/>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4" name="Freeform 196">
              <a:extLst>
                <a:ext uri="{FF2B5EF4-FFF2-40B4-BE49-F238E27FC236}">
                  <a16:creationId xmlns:a16="http://schemas.microsoft.com/office/drawing/2014/main" id="{68502B2C-9B9E-481C-B6BE-002F842E2E55}"/>
                </a:ext>
              </a:extLst>
            </p:cNvPr>
            <p:cNvSpPr>
              <a:spLocks/>
            </p:cNvSpPr>
            <p:nvPr>
              <p:custDataLst>
                <p:tags r:id="rId123"/>
              </p:custDataLst>
            </p:nvPr>
          </p:nvSpPr>
          <p:spPr bwMode="auto">
            <a:xfrm>
              <a:off x="3694113" y="3046414"/>
              <a:ext cx="69850" cy="58737"/>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a:p>
          </p:txBody>
        </p:sp>
        <p:sp>
          <p:nvSpPr>
            <p:cNvPr id="2245" name="Freeform 197">
              <a:extLst>
                <a:ext uri="{FF2B5EF4-FFF2-40B4-BE49-F238E27FC236}">
                  <a16:creationId xmlns:a16="http://schemas.microsoft.com/office/drawing/2014/main" id="{A4F916C1-6F75-473A-9E3C-34D9A02243E9}"/>
                </a:ext>
              </a:extLst>
            </p:cNvPr>
            <p:cNvSpPr>
              <a:spLocks/>
            </p:cNvSpPr>
            <p:nvPr>
              <p:custDataLst>
                <p:tags r:id="rId124"/>
              </p:custDataLst>
            </p:nvPr>
          </p:nvSpPr>
          <p:spPr bwMode="auto">
            <a:xfrm>
              <a:off x="4060826" y="5400675"/>
              <a:ext cx="23813" cy="57150"/>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246" name="Freeform 198">
              <a:extLst>
                <a:ext uri="{FF2B5EF4-FFF2-40B4-BE49-F238E27FC236}">
                  <a16:creationId xmlns:a16="http://schemas.microsoft.com/office/drawing/2014/main" id="{6D249F0C-A760-433C-8F99-99D53BEDC8AD}"/>
                </a:ext>
              </a:extLst>
            </p:cNvPr>
            <p:cNvSpPr>
              <a:spLocks/>
            </p:cNvSpPr>
            <p:nvPr>
              <p:custDataLst>
                <p:tags r:id="rId125"/>
              </p:custDataLst>
            </p:nvPr>
          </p:nvSpPr>
          <p:spPr bwMode="auto">
            <a:xfrm>
              <a:off x="4025901" y="5380039"/>
              <a:ext cx="34925" cy="58737"/>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47" name="Freeform 199">
              <a:extLst>
                <a:ext uri="{FF2B5EF4-FFF2-40B4-BE49-F238E27FC236}">
                  <a16:creationId xmlns:a16="http://schemas.microsoft.com/office/drawing/2014/main" id="{A69F6286-44A3-43BE-9C34-71EBF1079494}"/>
                </a:ext>
              </a:extLst>
            </p:cNvPr>
            <p:cNvSpPr>
              <a:spLocks/>
            </p:cNvSpPr>
            <p:nvPr>
              <p:custDataLst>
                <p:tags r:id="rId126"/>
              </p:custDataLst>
            </p:nvPr>
          </p:nvSpPr>
          <p:spPr bwMode="auto">
            <a:xfrm>
              <a:off x="4025901" y="5359401"/>
              <a:ext cx="22225" cy="60325"/>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48" name="Freeform 200">
              <a:extLst>
                <a:ext uri="{FF2B5EF4-FFF2-40B4-BE49-F238E27FC236}">
                  <a16:creationId xmlns:a16="http://schemas.microsoft.com/office/drawing/2014/main" id="{19E46AF3-D0C6-4CA4-8BBC-363656EB5AE0}"/>
                </a:ext>
              </a:extLst>
            </p:cNvPr>
            <p:cNvSpPr>
              <a:spLocks/>
            </p:cNvSpPr>
            <p:nvPr>
              <p:custDataLst>
                <p:tags r:id="rId127"/>
              </p:custDataLst>
            </p:nvPr>
          </p:nvSpPr>
          <p:spPr bwMode="auto">
            <a:xfrm>
              <a:off x="3995738" y="5353051"/>
              <a:ext cx="25400" cy="60325"/>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249" name="Freeform 201">
              <a:extLst>
                <a:ext uri="{FF2B5EF4-FFF2-40B4-BE49-F238E27FC236}">
                  <a16:creationId xmlns:a16="http://schemas.microsoft.com/office/drawing/2014/main" id="{12C7C655-02CD-4088-8A0C-7F34B56D4333}"/>
                </a:ext>
              </a:extLst>
            </p:cNvPr>
            <p:cNvSpPr>
              <a:spLocks/>
            </p:cNvSpPr>
            <p:nvPr>
              <p:custDataLst>
                <p:tags r:id="rId128"/>
              </p:custDataLst>
            </p:nvPr>
          </p:nvSpPr>
          <p:spPr bwMode="auto">
            <a:xfrm>
              <a:off x="3970339" y="5343525"/>
              <a:ext cx="28575" cy="58738"/>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a:p>
          </p:txBody>
        </p:sp>
        <p:sp>
          <p:nvSpPr>
            <p:cNvPr id="2250" name="Freeform 202">
              <a:extLst>
                <a:ext uri="{FF2B5EF4-FFF2-40B4-BE49-F238E27FC236}">
                  <a16:creationId xmlns:a16="http://schemas.microsoft.com/office/drawing/2014/main" id="{3A5E0368-457B-4CCC-8B1F-294E50437DDC}"/>
                </a:ext>
              </a:extLst>
            </p:cNvPr>
            <p:cNvSpPr>
              <a:spLocks/>
            </p:cNvSpPr>
            <p:nvPr>
              <p:custDataLst>
                <p:tags r:id="rId129"/>
              </p:custDataLst>
            </p:nvPr>
          </p:nvSpPr>
          <p:spPr bwMode="auto">
            <a:xfrm>
              <a:off x="3946525" y="5330825"/>
              <a:ext cx="33338" cy="57150"/>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51" name="Freeform 203">
              <a:extLst>
                <a:ext uri="{FF2B5EF4-FFF2-40B4-BE49-F238E27FC236}">
                  <a16:creationId xmlns:a16="http://schemas.microsoft.com/office/drawing/2014/main" id="{9C3A18E2-8C8D-4739-B655-894FC35406E0}"/>
                </a:ext>
              </a:extLst>
            </p:cNvPr>
            <p:cNvSpPr>
              <a:spLocks/>
            </p:cNvSpPr>
            <p:nvPr>
              <p:custDataLst>
                <p:tags r:id="rId130"/>
              </p:custDataLst>
            </p:nvPr>
          </p:nvSpPr>
          <p:spPr bwMode="auto">
            <a:xfrm>
              <a:off x="3940176" y="5311775"/>
              <a:ext cx="30163" cy="57150"/>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252" name="Freeform 204">
              <a:extLst>
                <a:ext uri="{FF2B5EF4-FFF2-40B4-BE49-F238E27FC236}">
                  <a16:creationId xmlns:a16="http://schemas.microsoft.com/office/drawing/2014/main" id="{CE9F7518-2B46-49E3-BDA6-AC858704EC85}"/>
                </a:ext>
              </a:extLst>
            </p:cNvPr>
            <p:cNvSpPr>
              <a:spLocks/>
            </p:cNvSpPr>
            <p:nvPr>
              <p:custDataLst>
                <p:tags r:id="rId131"/>
              </p:custDataLst>
            </p:nvPr>
          </p:nvSpPr>
          <p:spPr bwMode="auto">
            <a:xfrm>
              <a:off x="3840163" y="5002214"/>
              <a:ext cx="25400" cy="60325"/>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53" name="Freeform 205">
              <a:extLst>
                <a:ext uri="{FF2B5EF4-FFF2-40B4-BE49-F238E27FC236}">
                  <a16:creationId xmlns:a16="http://schemas.microsoft.com/office/drawing/2014/main" id="{3CD2BB0C-4E9D-44A9-8C63-C0442B7383DF}"/>
                </a:ext>
              </a:extLst>
            </p:cNvPr>
            <p:cNvSpPr>
              <a:spLocks/>
            </p:cNvSpPr>
            <p:nvPr>
              <p:custDataLst>
                <p:tags r:id="rId132"/>
              </p:custDataLst>
            </p:nvPr>
          </p:nvSpPr>
          <p:spPr bwMode="auto">
            <a:xfrm>
              <a:off x="3870326" y="5097464"/>
              <a:ext cx="17463" cy="53975"/>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254" name="Freeform 206">
              <a:extLst>
                <a:ext uri="{FF2B5EF4-FFF2-40B4-BE49-F238E27FC236}">
                  <a16:creationId xmlns:a16="http://schemas.microsoft.com/office/drawing/2014/main" id="{E5DAD84A-D706-42FA-B8D9-26146CE5D672}"/>
                </a:ext>
              </a:extLst>
            </p:cNvPr>
            <p:cNvSpPr>
              <a:spLocks/>
            </p:cNvSpPr>
            <p:nvPr>
              <p:custDataLst>
                <p:tags r:id="rId133"/>
              </p:custDataLst>
            </p:nvPr>
          </p:nvSpPr>
          <p:spPr bwMode="auto">
            <a:xfrm>
              <a:off x="3875089" y="5119689"/>
              <a:ext cx="7937" cy="58737"/>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55" name="Freeform 207">
              <a:extLst>
                <a:ext uri="{FF2B5EF4-FFF2-40B4-BE49-F238E27FC236}">
                  <a16:creationId xmlns:a16="http://schemas.microsoft.com/office/drawing/2014/main" id="{9BE595DD-98E2-4ADD-A099-1C71319D449F}"/>
                </a:ext>
              </a:extLst>
            </p:cNvPr>
            <p:cNvSpPr>
              <a:spLocks/>
            </p:cNvSpPr>
            <p:nvPr>
              <p:custDataLst>
                <p:tags r:id="rId134"/>
              </p:custDataLst>
            </p:nvPr>
          </p:nvSpPr>
          <p:spPr bwMode="auto">
            <a:xfrm>
              <a:off x="3889376" y="5181601"/>
              <a:ext cx="17463" cy="60325"/>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256" name="Freeform 208">
              <a:extLst>
                <a:ext uri="{FF2B5EF4-FFF2-40B4-BE49-F238E27FC236}">
                  <a16:creationId xmlns:a16="http://schemas.microsoft.com/office/drawing/2014/main" id="{CA2F237E-666C-4595-AC7D-C9B47BB42775}"/>
                </a:ext>
              </a:extLst>
            </p:cNvPr>
            <p:cNvSpPr>
              <a:spLocks/>
            </p:cNvSpPr>
            <p:nvPr>
              <p:custDataLst>
                <p:tags r:id="rId135"/>
              </p:custDataLst>
            </p:nvPr>
          </p:nvSpPr>
          <p:spPr bwMode="auto">
            <a:xfrm>
              <a:off x="3876675" y="5194300"/>
              <a:ext cx="26988" cy="58738"/>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a:p>
          </p:txBody>
        </p:sp>
        <p:sp>
          <p:nvSpPr>
            <p:cNvPr id="2257" name="Freeform 209">
              <a:extLst>
                <a:ext uri="{FF2B5EF4-FFF2-40B4-BE49-F238E27FC236}">
                  <a16:creationId xmlns:a16="http://schemas.microsoft.com/office/drawing/2014/main" id="{9C93A09B-758E-4821-B5F3-B1F67795DD1A}"/>
                </a:ext>
              </a:extLst>
            </p:cNvPr>
            <p:cNvSpPr>
              <a:spLocks/>
            </p:cNvSpPr>
            <p:nvPr>
              <p:custDataLst>
                <p:tags r:id="rId136"/>
              </p:custDataLst>
            </p:nvPr>
          </p:nvSpPr>
          <p:spPr bwMode="auto">
            <a:xfrm>
              <a:off x="3906838" y="5227639"/>
              <a:ext cx="11112" cy="58737"/>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258" name="Freeform 210">
              <a:extLst>
                <a:ext uri="{FF2B5EF4-FFF2-40B4-BE49-F238E27FC236}">
                  <a16:creationId xmlns:a16="http://schemas.microsoft.com/office/drawing/2014/main" id="{455FEF44-165A-4C00-A921-7D655F7C7B42}"/>
                </a:ext>
              </a:extLst>
            </p:cNvPr>
            <p:cNvSpPr>
              <a:spLocks/>
            </p:cNvSpPr>
            <p:nvPr>
              <p:custDataLst>
                <p:tags r:id="rId137"/>
              </p:custDataLst>
            </p:nvPr>
          </p:nvSpPr>
          <p:spPr bwMode="auto">
            <a:xfrm>
              <a:off x="3903664" y="5260976"/>
              <a:ext cx="20637" cy="55563"/>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259" name="Freeform 211">
              <a:extLst>
                <a:ext uri="{FF2B5EF4-FFF2-40B4-BE49-F238E27FC236}">
                  <a16:creationId xmlns:a16="http://schemas.microsoft.com/office/drawing/2014/main" id="{87C82138-C505-46AF-BFC2-18DE6DDB8CF0}"/>
                </a:ext>
              </a:extLst>
            </p:cNvPr>
            <p:cNvSpPr>
              <a:spLocks/>
            </p:cNvSpPr>
            <p:nvPr>
              <p:custDataLst>
                <p:tags r:id="rId138"/>
              </p:custDataLst>
            </p:nvPr>
          </p:nvSpPr>
          <p:spPr bwMode="auto">
            <a:xfrm>
              <a:off x="3927476" y="5275263"/>
              <a:ext cx="17463" cy="57150"/>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a:p>
          </p:txBody>
        </p:sp>
        <p:sp>
          <p:nvSpPr>
            <p:cNvPr id="2260" name="Freeform 212">
              <a:extLst>
                <a:ext uri="{FF2B5EF4-FFF2-40B4-BE49-F238E27FC236}">
                  <a16:creationId xmlns:a16="http://schemas.microsoft.com/office/drawing/2014/main" id="{3DA8D368-DB11-42A7-80BD-75E297EC053E}"/>
                </a:ext>
              </a:extLst>
            </p:cNvPr>
            <p:cNvSpPr>
              <a:spLocks/>
            </p:cNvSpPr>
            <p:nvPr>
              <p:custDataLst>
                <p:tags r:id="rId139"/>
              </p:custDataLst>
            </p:nvPr>
          </p:nvSpPr>
          <p:spPr bwMode="auto">
            <a:xfrm>
              <a:off x="3929063" y="5303838"/>
              <a:ext cx="6350" cy="57150"/>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61" name="Freeform 213">
              <a:extLst>
                <a:ext uri="{FF2B5EF4-FFF2-40B4-BE49-F238E27FC236}">
                  <a16:creationId xmlns:a16="http://schemas.microsoft.com/office/drawing/2014/main" id="{351B9C83-ACA1-4F1B-9F29-8B2975178000}"/>
                </a:ext>
              </a:extLst>
            </p:cNvPr>
            <p:cNvSpPr>
              <a:spLocks/>
            </p:cNvSpPr>
            <p:nvPr>
              <p:custDataLst>
                <p:tags r:id="rId140"/>
              </p:custDataLst>
            </p:nvPr>
          </p:nvSpPr>
          <p:spPr bwMode="auto">
            <a:xfrm>
              <a:off x="4003676" y="5373688"/>
              <a:ext cx="34925" cy="57150"/>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62" name="Freeform 214">
              <a:extLst>
                <a:ext uri="{FF2B5EF4-FFF2-40B4-BE49-F238E27FC236}">
                  <a16:creationId xmlns:a16="http://schemas.microsoft.com/office/drawing/2014/main" id="{B5E79F17-E3AF-45F8-9FB2-092880C60517}"/>
                </a:ext>
              </a:extLst>
            </p:cNvPr>
            <p:cNvSpPr>
              <a:spLocks/>
            </p:cNvSpPr>
            <p:nvPr>
              <p:custDataLst>
                <p:tags r:id="rId141"/>
              </p:custDataLst>
            </p:nvPr>
          </p:nvSpPr>
          <p:spPr bwMode="auto">
            <a:xfrm>
              <a:off x="4041776" y="5314951"/>
              <a:ext cx="123825" cy="100013"/>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a:p>
          </p:txBody>
        </p:sp>
        <p:sp>
          <p:nvSpPr>
            <p:cNvPr id="2263" name="Freeform 215">
              <a:extLst>
                <a:ext uri="{FF2B5EF4-FFF2-40B4-BE49-F238E27FC236}">
                  <a16:creationId xmlns:a16="http://schemas.microsoft.com/office/drawing/2014/main" id="{E723A02F-974B-4BE4-AD68-707D64863B6B}"/>
                </a:ext>
              </a:extLst>
            </p:cNvPr>
            <p:cNvSpPr>
              <a:spLocks/>
            </p:cNvSpPr>
            <p:nvPr>
              <p:custDataLst>
                <p:tags r:id="rId142"/>
              </p:custDataLst>
            </p:nvPr>
          </p:nvSpPr>
          <p:spPr bwMode="auto">
            <a:xfrm>
              <a:off x="3594100" y="3081339"/>
              <a:ext cx="52388" cy="58737"/>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264" name="Freeform 216">
              <a:extLst>
                <a:ext uri="{FF2B5EF4-FFF2-40B4-BE49-F238E27FC236}">
                  <a16:creationId xmlns:a16="http://schemas.microsoft.com/office/drawing/2014/main" id="{779B3190-BF28-4B7B-9AE2-332C51BF6749}"/>
                </a:ext>
              </a:extLst>
            </p:cNvPr>
            <p:cNvSpPr>
              <a:spLocks/>
            </p:cNvSpPr>
            <p:nvPr>
              <p:custDataLst>
                <p:tags r:id="rId143"/>
              </p:custDataLst>
            </p:nvPr>
          </p:nvSpPr>
          <p:spPr bwMode="auto">
            <a:xfrm>
              <a:off x="3451226" y="2943225"/>
              <a:ext cx="250825" cy="109538"/>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a:p>
          </p:txBody>
        </p:sp>
        <p:sp>
          <p:nvSpPr>
            <p:cNvPr id="2265" name="Freeform 217">
              <a:extLst>
                <a:ext uri="{FF2B5EF4-FFF2-40B4-BE49-F238E27FC236}">
                  <a16:creationId xmlns:a16="http://schemas.microsoft.com/office/drawing/2014/main" id="{6294E0E4-B431-4739-A037-DD2DC2ABA705}"/>
                </a:ext>
              </a:extLst>
            </p:cNvPr>
            <p:cNvSpPr>
              <a:spLocks/>
            </p:cNvSpPr>
            <p:nvPr>
              <p:custDataLst>
                <p:tags r:id="rId144"/>
              </p:custDataLst>
            </p:nvPr>
          </p:nvSpPr>
          <p:spPr bwMode="auto">
            <a:xfrm>
              <a:off x="3756025" y="3046413"/>
              <a:ext cx="88900" cy="69850"/>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a:p>
          </p:txBody>
        </p:sp>
        <p:sp>
          <p:nvSpPr>
            <p:cNvPr id="2266" name="Freeform 218">
              <a:extLst>
                <a:ext uri="{FF2B5EF4-FFF2-40B4-BE49-F238E27FC236}">
                  <a16:creationId xmlns:a16="http://schemas.microsoft.com/office/drawing/2014/main" id="{8FC7D624-3536-4D5C-910B-C413820470FE}"/>
                </a:ext>
              </a:extLst>
            </p:cNvPr>
            <p:cNvSpPr>
              <a:spLocks/>
            </p:cNvSpPr>
            <p:nvPr>
              <p:custDataLst>
                <p:tags r:id="rId145"/>
              </p:custDataLst>
            </p:nvPr>
          </p:nvSpPr>
          <p:spPr bwMode="auto">
            <a:xfrm>
              <a:off x="3324225" y="3106739"/>
              <a:ext cx="33338" cy="84137"/>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7" name="Freeform 219">
              <a:extLst>
                <a:ext uri="{FF2B5EF4-FFF2-40B4-BE49-F238E27FC236}">
                  <a16:creationId xmlns:a16="http://schemas.microsoft.com/office/drawing/2014/main" id="{32EB95FA-765E-490E-AD4F-C11BCFF06343}"/>
                </a:ext>
              </a:extLst>
            </p:cNvPr>
            <p:cNvSpPr>
              <a:spLocks/>
            </p:cNvSpPr>
            <p:nvPr>
              <p:custDataLst>
                <p:tags r:id="rId146"/>
              </p:custDataLst>
            </p:nvPr>
          </p:nvSpPr>
          <p:spPr bwMode="auto">
            <a:xfrm>
              <a:off x="3244851" y="3106738"/>
              <a:ext cx="93663" cy="146050"/>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8" name="Freeform 220">
              <a:extLst>
                <a:ext uri="{FF2B5EF4-FFF2-40B4-BE49-F238E27FC236}">
                  <a16:creationId xmlns:a16="http://schemas.microsoft.com/office/drawing/2014/main" id="{8FDC034B-2E5A-4E0B-A493-C3F218A5A47D}"/>
                </a:ext>
              </a:extLst>
            </p:cNvPr>
            <p:cNvSpPr>
              <a:spLocks/>
            </p:cNvSpPr>
            <p:nvPr>
              <p:custDataLst>
                <p:tags r:id="rId147"/>
              </p:custDataLst>
            </p:nvPr>
          </p:nvSpPr>
          <p:spPr bwMode="auto">
            <a:xfrm>
              <a:off x="3292475" y="3217863"/>
              <a:ext cx="71438" cy="57150"/>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9" name="Freeform 221">
              <a:extLst>
                <a:ext uri="{FF2B5EF4-FFF2-40B4-BE49-F238E27FC236}">
                  <a16:creationId xmlns:a16="http://schemas.microsoft.com/office/drawing/2014/main" id="{B0C028BD-CFF8-4A82-AF4D-4334BC69BC8C}"/>
                </a:ext>
              </a:extLst>
            </p:cNvPr>
            <p:cNvSpPr>
              <a:spLocks/>
            </p:cNvSpPr>
            <p:nvPr>
              <p:custDataLst>
                <p:tags r:id="rId148"/>
              </p:custDataLst>
            </p:nvPr>
          </p:nvSpPr>
          <p:spPr bwMode="auto">
            <a:xfrm>
              <a:off x="3324226" y="3179763"/>
              <a:ext cx="142875" cy="87312"/>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0" name="Freeform 222">
              <a:extLst>
                <a:ext uri="{FF2B5EF4-FFF2-40B4-BE49-F238E27FC236}">
                  <a16:creationId xmlns:a16="http://schemas.microsoft.com/office/drawing/2014/main" id="{B7EC679C-2333-4A1D-A36E-139AF66308EA}"/>
                </a:ext>
              </a:extLst>
            </p:cNvPr>
            <p:cNvSpPr>
              <a:spLocks/>
            </p:cNvSpPr>
            <p:nvPr>
              <p:custDataLst>
                <p:tags r:id="rId149"/>
              </p:custDataLst>
            </p:nvPr>
          </p:nvSpPr>
          <p:spPr bwMode="auto">
            <a:xfrm>
              <a:off x="3341688" y="3209925"/>
              <a:ext cx="125412" cy="122238"/>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1" name="Freeform 223">
              <a:extLst>
                <a:ext uri="{FF2B5EF4-FFF2-40B4-BE49-F238E27FC236}">
                  <a16:creationId xmlns:a16="http://schemas.microsoft.com/office/drawing/2014/main" id="{C0E9F50E-52AB-4549-8E2B-4BDDC0C6A657}"/>
                </a:ext>
              </a:extLst>
            </p:cNvPr>
            <p:cNvSpPr>
              <a:spLocks/>
            </p:cNvSpPr>
            <p:nvPr>
              <p:custDataLst>
                <p:tags r:id="rId150"/>
              </p:custDataLst>
            </p:nvPr>
          </p:nvSpPr>
          <p:spPr bwMode="auto">
            <a:xfrm>
              <a:off x="3392489" y="3322638"/>
              <a:ext cx="84137" cy="100012"/>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2" name="Freeform 224">
              <a:extLst>
                <a:ext uri="{FF2B5EF4-FFF2-40B4-BE49-F238E27FC236}">
                  <a16:creationId xmlns:a16="http://schemas.microsoft.com/office/drawing/2014/main" id="{5BE050AE-51FA-4B81-AAEE-C680E488AB1E}"/>
                </a:ext>
              </a:extLst>
            </p:cNvPr>
            <p:cNvSpPr>
              <a:spLocks/>
            </p:cNvSpPr>
            <p:nvPr>
              <p:custDataLst>
                <p:tags r:id="rId151"/>
              </p:custDataLst>
            </p:nvPr>
          </p:nvSpPr>
          <p:spPr bwMode="auto">
            <a:xfrm>
              <a:off x="3473451" y="3376614"/>
              <a:ext cx="142875" cy="79375"/>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3" name="Freeform 225">
              <a:extLst>
                <a:ext uri="{FF2B5EF4-FFF2-40B4-BE49-F238E27FC236}">
                  <a16:creationId xmlns:a16="http://schemas.microsoft.com/office/drawing/2014/main" id="{6157F8F5-1BEA-4343-BC27-D005962A0BDE}"/>
                </a:ext>
              </a:extLst>
            </p:cNvPr>
            <p:cNvSpPr>
              <a:spLocks/>
            </p:cNvSpPr>
            <p:nvPr>
              <p:custDataLst>
                <p:tags r:id="rId152"/>
              </p:custDataLst>
            </p:nvPr>
          </p:nvSpPr>
          <p:spPr bwMode="auto">
            <a:xfrm>
              <a:off x="4154488" y="4630739"/>
              <a:ext cx="133350" cy="155575"/>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4" name="Freeform 226">
              <a:extLst>
                <a:ext uri="{FF2B5EF4-FFF2-40B4-BE49-F238E27FC236}">
                  <a16:creationId xmlns:a16="http://schemas.microsoft.com/office/drawing/2014/main" id="{2FBE9E50-B039-4391-A737-43FDE472BD4A}"/>
                </a:ext>
              </a:extLst>
            </p:cNvPr>
            <p:cNvSpPr>
              <a:spLocks/>
            </p:cNvSpPr>
            <p:nvPr>
              <p:custDataLst>
                <p:tags r:id="rId153"/>
              </p:custDataLst>
            </p:nvPr>
          </p:nvSpPr>
          <p:spPr bwMode="auto">
            <a:xfrm>
              <a:off x="5700714" y="1247776"/>
              <a:ext cx="236537" cy="92075"/>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5" name="Freeform 227">
              <a:extLst>
                <a:ext uri="{FF2B5EF4-FFF2-40B4-BE49-F238E27FC236}">
                  <a16:creationId xmlns:a16="http://schemas.microsoft.com/office/drawing/2014/main" id="{F5206E14-A524-4960-91ED-26B5EEF3201F}"/>
                </a:ext>
              </a:extLst>
            </p:cNvPr>
            <p:cNvSpPr>
              <a:spLocks/>
            </p:cNvSpPr>
            <p:nvPr>
              <p:custDataLst>
                <p:tags r:id="rId154"/>
              </p:custDataLst>
            </p:nvPr>
          </p:nvSpPr>
          <p:spPr bwMode="auto">
            <a:xfrm>
              <a:off x="5627688" y="1477963"/>
              <a:ext cx="449262" cy="361950"/>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6" name="Freeform 228">
              <a:extLst>
                <a:ext uri="{FF2B5EF4-FFF2-40B4-BE49-F238E27FC236}">
                  <a16:creationId xmlns:a16="http://schemas.microsoft.com/office/drawing/2014/main" id="{420D5881-1A86-44FA-A979-A7D59150447E}"/>
                </a:ext>
              </a:extLst>
            </p:cNvPr>
            <p:cNvSpPr>
              <a:spLocks/>
            </p:cNvSpPr>
            <p:nvPr>
              <p:custDataLst>
                <p:tags r:id="rId155"/>
              </p:custDataLst>
            </p:nvPr>
          </p:nvSpPr>
          <p:spPr bwMode="auto">
            <a:xfrm>
              <a:off x="5967413" y="2319339"/>
              <a:ext cx="49212" cy="90487"/>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a:p>
          </p:txBody>
        </p:sp>
        <p:sp>
          <p:nvSpPr>
            <p:cNvPr id="2277" name="Freeform 229">
              <a:extLst>
                <a:ext uri="{FF2B5EF4-FFF2-40B4-BE49-F238E27FC236}">
                  <a16:creationId xmlns:a16="http://schemas.microsoft.com/office/drawing/2014/main" id="{638423B7-48B5-48F8-89D8-D1AB66E654D1}"/>
                </a:ext>
              </a:extLst>
            </p:cNvPr>
            <p:cNvSpPr>
              <a:spLocks/>
            </p:cNvSpPr>
            <p:nvPr>
              <p:custDataLst>
                <p:tags r:id="rId156"/>
              </p:custDataLst>
            </p:nvPr>
          </p:nvSpPr>
          <p:spPr bwMode="auto">
            <a:xfrm>
              <a:off x="5675314" y="2159000"/>
              <a:ext cx="84137" cy="58738"/>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8" name="Freeform 230">
              <a:extLst>
                <a:ext uri="{FF2B5EF4-FFF2-40B4-BE49-F238E27FC236}">
                  <a16:creationId xmlns:a16="http://schemas.microsoft.com/office/drawing/2014/main" id="{255B9E45-8153-4E8F-B303-5474EF994DDC}"/>
                </a:ext>
              </a:extLst>
            </p:cNvPr>
            <p:cNvSpPr>
              <a:spLocks/>
            </p:cNvSpPr>
            <p:nvPr>
              <p:custDataLst>
                <p:tags r:id="rId157"/>
              </p:custDataLst>
            </p:nvPr>
          </p:nvSpPr>
          <p:spPr bwMode="auto">
            <a:xfrm>
              <a:off x="5613400" y="1978026"/>
              <a:ext cx="84138" cy="73025"/>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9" name="Freeform 231">
              <a:extLst>
                <a:ext uri="{FF2B5EF4-FFF2-40B4-BE49-F238E27FC236}">
                  <a16:creationId xmlns:a16="http://schemas.microsoft.com/office/drawing/2014/main" id="{4FA445AB-D204-4DA0-8D45-A53892BC7459}"/>
                </a:ext>
              </a:extLst>
            </p:cNvPr>
            <p:cNvSpPr>
              <a:spLocks/>
            </p:cNvSpPr>
            <p:nvPr>
              <p:custDataLst>
                <p:tags r:id="rId158"/>
              </p:custDataLst>
            </p:nvPr>
          </p:nvSpPr>
          <p:spPr bwMode="auto">
            <a:xfrm>
              <a:off x="5594350" y="2041525"/>
              <a:ext cx="84138" cy="57150"/>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0" name="Freeform 232">
              <a:extLst>
                <a:ext uri="{FF2B5EF4-FFF2-40B4-BE49-F238E27FC236}">
                  <a16:creationId xmlns:a16="http://schemas.microsoft.com/office/drawing/2014/main" id="{12CF36CA-DD2E-4974-83C0-1617155E63B2}"/>
                </a:ext>
              </a:extLst>
            </p:cNvPr>
            <p:cNvSpPr>
              <a:spLocks/>
            </p:cNvSpPr>
            <p:nvPr>
              <p:custDataLst>
                <p:tags r:id="rId159"/>
              </p:custDataLst>
            </p:nvPr>
          </p:nvSpPr>
          <p:spPr bwMode="auto">
            <a:xfrm>
              <a:off x="6354764" y="2595563"/>
              <a:ext cx="33337" cy="131762"/>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281" name="Freeform 233">
              <a:extLst>
                <a:ext uri="{FF2B5EF4-FFF2-40B4-BE49-F238E27FC236}">
                  <a16:creationId xmlns:a16="http://schemas.microsoft.com/office/drawing/2014/main" id="{0F9C532A-B953-486B-BD02-4E90720EF671}"/>
                </a:ext>
              </a:extLst>
            </p:cNvPr>
            <p:cNvSpPr>
              <a:spLocks/>
            </p:cNvSpPr>
            <p:nvPr>
              <p:custDataLst>
                <p:tags r:id="rId160"/>
              </p:custDataLst>
            </p:nvPr>
          </p:nvSpPr>
          <p:spPr bwMode="auto">
            <a:xfrm>
              <a:off x="6303963" y="2647951"/>
              <a:ext cx="69850" cy="130175"/>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a:p>
          </p:txBody>
        </p:sp>
        <p:sp>
          <p:nvSpPr>
            <p:cNvPr id="2282" name="Freeform 234">
              <a:extLst>
                <a:ext uri="{FF2B5EF4-FFF2-40B4-BE49-F238E27FC236}">
                  <a16:creationId xmlns:a16="http://schemas.microsoft.com/office/drawing/2014/main" id="{EC827418-55AF-4ACB-9D56-D2952E6B2C82}"/>
                </a:ext>
              </a:extLst>
            </p:cNvPr>
            <p:cNvSpPr>
              <a:spLocks/>
            </p:cNvSpPr>
            <p:nvPr>
              <p:custDataLst>
                <p:tags r:id="rId161"/>
              </p:custDataLst>
            </p:nvPr>
          </p:nvSpPr>
          <p:spPr bwMode="auto">
            <a:xfrm>
              <a:off x="5305425" y="1901826"/>
              <a:ext cx="96838" cy="144463"/>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3" name="Freeform 235">
              <a:extLst>
                <a:ext uri="{FF2B5EF4-FFF2-40B4-BE49-F238E27FC236}">
                  <a16:creationId xmlns:a16="http://schemas.microsoft.com/office/drawing/2014/main" id="{FD5EE2C3-C0D3-4244-BBE4-0DCACC507A4B}"/>
                </a:ext>
              </a:extLst>
            </p:cNvPr>
            <p:cNvSpPr>
              <a:spLocks/>
            </p:cNvSpPr>
            <p:nvPr>
              <p:custDataLst>
                <p:tags r:id="rId162"/>
              </p:custDataLst>
            </p:nvPr>
          </p:nvSpPr>
          <p:spPr bwMode="auto">
            <a:xfrm>
              <a:off x="5118100" y="2813051"/>
              <a:ext cx="306388" cy="390525"/>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GB"/>
            </a:p>
          </p:txBody>
        </p:sp>
        <p:sp>
          <p:nvSpPr>
            <p:cNvPr id="2284" name="Freeform 236">
              <a:extLst>
                <a:ext uri="{FF2B5EF4-FFF2-40B4-BE49-F238E27FC236}">
                  <a16:creationId xmlns:a16="http://schemas.microsoft.com/office/drawing/2014/main" id="{D04EB30C-184F-4541-BD9B-05800E3F60C2}"/>
                </a:ext>
              </a:extLst>
            </p:cNvPr>
            <p:cNvSpPr>
              <a:spLocks/>
            </p:cNvSpPr>
            <p:nvPr>
              <p:custDataLst>
                <p:tags r:id="rId163"/>
              </p:custDataLst>
            </p:nvPr>
          </p:nvSpPr>
          <p:spPr bwMode="auto">
            <a:xfrm>
              <a:off x="5233989" y="2873376"/>
              <a:ext cx="414337" cy="468313"/>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GB"/>
            </a:p>
          </p:txBody>
        </p:sp>
        <p:sp>
          <p:nvSpPr>
            <p:cNvPr id="2285" name="Freeform 237">
              <a:extLst>
                <a:ext uri="{FF2B5EF4-FFF2-40B4-BE49-F238E27FC236}">
                  <a16:creationId xmlns:a16="http://schemas.microsoft.com/office/drawing/2014/main" id="{DAD0962D-5391-49E8-AD91-73A634BE0231}"/>
                </a:ext>
              </a:extLst>
            </p:cNvPr>
            <p:cNvSpPr>
              <a:spLocks/>
            </p:cNvSpPr>
            <p:nvPr>
              <p:custDataLst>
                <p:tags r:id="rId164"/>
              </p:custDataLst>
            </p:nvPr>
          </p:nvSpPr>
          <p:spPr bwMode="auto">
            <a:xfrm>
              <a:off x="5332413" y="2479675"/>
              <a:ext cx="493712" cy="579438"/>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a:p>
          </p:txBody>
        </p:sp>
        <p:sp>
          <p:nvSpPr>
            <p:cNvPr id="2286" name="Freeform 238">
              <a:extLst>
                <a:ext uri="{FF2B5EF4-FFF2-40B4-BE49-F238E27FC236}">
                  <a16:creationId xmlns:a16="http://schemas.microsoft.com/office/drawing/2014/main" id="{7A219787-359C-4BA3-B8E4-80687190A87A}"/>
                </a:ext>
              </a:extLst>
            </p:cNvPr>
            <p:cNvSpPr>
              <a:spLocks/>
            </p:cNvSpPr>
            <p:nvPr>
              <p:custDataLst>
                <p:tags r:id="rId165"/>
              </p:custDataLst>
            </p:nvPr>
          </p:nvSpPr>
          <p:spPr bwMode="auto">
            <a:xfrm>
              <a:off x="5768976" y="2614613"/>
              <a:ext cx="384175" cy="436562"/>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a:p>
          </p:txBody>
        </p:sp>
        <p:sp>
          <p:nvSpPr>
            <p:cNvPr id="2287" name="Freeform 239">
              <a:extLst>
                <a:ext uri="{FF2B5EF4-FFF2-40B4-BE49-F238E27FC236}">
                  <a16:creationId xmlns:a16="http://schemas.microsoft.com/office/drawing/2014/main" id="{A2E104FE-F607-4A05-A93A-28A822A2E7CC}"/>
                </a:ext>
              </a:extLst>
            </p:cNvPr>
            <p:cNvSpPr>
              <a:spLocks/>
            </p:cNvSpPr>
            <p:nvPr>
              <p:custDataLst>
                <p:tags r:id="rId166"/>
              </p:custDataLst>
            </p:nvPr>
          </p:nvSpPr>
          <p:spPr bwMode="auto">
            <a:xfrm>
              <a:off x="5721351" y="2479675"/>
              <a:ext cx="93663" cy="236538"/>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a:p>
          </p:txBody>
        </p:sp>
        <p:sp>
          <p:nvSpPr>
            <p:cNvPr id="2288" name="Freeform 240">
              <a:extLst>
                <a:ext uri="{FF2B5EF4-FFF2-40B4-BE49-F238E27FC236}">
                  <a16:creationId xmlns:a16="http://schemas.microsoft.com/office/drawing/2014/main" id="{C26FB633-1F74-4CBD-8AE7-69332634FFE3}"/>
                </a:ext>
              </a:extLst>
            </p:cNvPr>
            <p:cNvSpPr>
              <a:spLocks/>
            </p:cNvSpPr>
            <p:nvPr>
              <p:custDataLst>
                <p:tags r:id="rId167"/>
              </p:custDataLst>
            </p:nvPr>
          </p:nvSpPr>
          <p:spPr bwMode="auto">
            <a:xfrm>
              <a:off x="5103814" y="2790825"/>
              <a:ext cx="231775" cy="215900"/>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a:p>
          </p:txBody>
        </p:sp>
        <p:sp>
          <p:nvSpPr>
            <p:cNvPr id="2289" name="Freeform 241">
              <a:extLst>
                <a:ext uri="{FF2B5EF4-FFF2-40B4-BE49-F238E27FC236}">
                  <a16:creationId xmlns:a16="http://schemas.microsoft.com/office/drawing/2014/main" id="{ADBF46D8-5ED0-4B25-A6E3-D076CAD20C65}"/>
                </a:ext>
              </a:extLst>
            </p:cNvPr>
            <p:cNvSpPr>
              <a:spLocks/>
            </p:cNvSpPr>
            <p:nvPr>
              <p:custDataLst>
                <p:tags r:id="rId168"/>
              </p:custDataLst>
            </p:nvPr>
          </p:nvSpPr>
          <p:spPr bwMode="auto">
            <a:xfrm>
              <a:off x="5072063" y="1598613"/>
              <a:ext cx="190500" cy="93662"/>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a:p>
          </p:txBody>
        </p:sp>
        <p:sp>
          <p:nvSpPr>
            <p:cNvPr id="2290" name="Freeform 242">
              <a:extLst>
                <a:ext uri="{FF2B5EF4-FFF2-40B4-BE49-F238E27FC236}">
                  <a16:creationId xmlns:a16="http://schemas.microsoft.com/office/drawing/2014/main" id="{20017E8D-B383-440C-A9FC-49802750F9AD}"/>
                </a:ext>
              </a:extLst>
            </p:cNvPr>
            <p:cNvSpPr>
              <a:spLocks/>
            </p:cNvSpPr>
            <p:nvPr>
              <p:custDataLst>
                <p:tags r:id="rId169"/>
              </p:custDataLst>
            </p:nvPr>
          </p:nvSpPr>
          <p:spPr bwMode="auto">
            <a:xfrm>
              <a:off x="5864225" y="1862138"/>
              <a:ext cx="14288" cy="57150"/>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1" name="Freeform 243">
              <a:extLst>
                <a:ext uri="{FF2B5EF4-FFF2-40B4-BE49-F238E27FC236}">
                  <a16:creationId xmlns:a16="http://schemas.microsoft.com/office/drawing/2014/main" id="{8158ADE3-F257-4D71-A496-1C3100849687}"/>
                </a:ext>
              </a:extLst>
            </p:cNvPr>
            <p:cNvSpPr>
              <a:spLocks/>
            </p:cNvSpPr>
            <p:nvPr>
              <p:custDataLst>
                <p:tags r:id="rId170"/>
              </p:custDataLst>
            </p:nvPr>
          </p:nvSpPr>
          <p:spPr bwMode="auto">
            <a:xfrm>
              <a:off x="5751513" y="1525589"/>
              <a:ext cx="234950" cy="395287"/>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2" name="Freeform 244">
              <a:extLst>
                <a:ext uri="{FF2B5EF4-FFF2-40B4-BE49-F238E27FC236}">
                  <a16:creationId xmlns:a16="http://schemas.microsoft.com/office/drawing/2014/main" id="{B16D15E7-5DE5-4AAE-B307-717B49E26433}"/>
                </a:ext>
              </a:extLst>
            </p:cNvPr>
            <p:cNvSpPr>
              <a:spLocks/>
            </p:cNvSpPr>
            <p:nvPr>
              <p:custDataLst>
                <p:tags r:id="rId171"/>
              </p:custDataLst>
            </p:nvPr>
          </p:nvSpPr>
          <p:spPr bwMode="auto">
            <a:xfrm>
              <a:off x="5889625" y="1839913"/>
              <a:ext cx="26988" cy="57150"/>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3" name="Freeform 245">
              <a:extLst>
                <a:ext uri="{FF2B5EF4-FFF2-40B4-BE49-F238E27FC236}">
                  <a16:creationId xmlns:a16="http://schemas.microsoft.com/office/drawing/2014/main" id="{B284328E-8D78-4AE1-B872-0B614356E808}"/>
                </a:ext>
              </a:extLst>
            </p:cNvPr>
            <p:cNvSpPr>
              <a:spLocks/>
            </p:cNvSpPr>
            <p:nvPr>
              <p:custDataLst>
                <p:tags r:id="rId172"/>
              </p:custDataLst>
            </p:nvPr>
          </p:nvSpPr>
          <p:spPr bwMode="auto">
            <a:xfrm>
              <a:off x="5334001" y="2001838"/>
              <a:ext cx="28575" cy="57150"/>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4" name="Freeform 246">
              <a:extLst>
                <a:ext uri="{FF2B5EF4-FFF2-40B4-BE49-F238E27FC236}">
                  <a16:creationId xmlns:a16="http://schemas.microsoft.com/office/drawing/2014/main" id="{731D40AF-6A4B-4EC1-A026-6FBAF06A5F56}"/>
                </a:ext>
              </a:extLst>
            </p:cNvPr>
            <p:cNvSpPr>
              <a:spLocks/>
            </p:cNvSpPr>
            <p:nvPr>
              <p:custDataLst>
                <p:tags r:id="rId173"/>
              </p:custDataLst>
            </p:nvPr>
          </p:nvSpPr>
          <p:spPr bwMode="auto">
            <a:xfrm>
              <a:off x="6286500" y="2530475"/>
              <a:ext cx="50800" cy="57150"/>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a:p>
          </p:txBody>
        </p:sp>
        <p:sp>
          <p:nvSpPr>
            <p:cNvPr id="2295" name="Freeform 247">
              <a:extLst>
                <a:ext uri="{FF2B5EF4-FFF2-40B4-BE49-F238E27FC236}">
                  <a16:creationId xmlns:a16="http://schemas.microsoft.com/office/drawing/2014/main" id="{A87B3820-7B74-4637-A498-7ABF8B0D2D30}"/>
                </a:ext>
              </a:extLst>
            </p:cNvPr>
            <p:cNvSpPr>
              <a:spLocks/>
            </p:cNvSpPr>
            <p:nvPr>
              <p:custDataLst>
                <p:tags r:id="rId174"/>
              </p:custDataLst>
            </p:nvPr>
          </p:nvSpPr>
          <p:spPr bwMode="auto">
            <a:xfrm>
              <a:off x="5894389" y="3322639"/>
              <a:ext cx="325437" cy="244475"/>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a:p>
          </p:txBody>
        </p:sp>
        <p:sp>
          <p:nvSpPr>
            <p:cNvPr id="2296" name="Freeform 248">
              <a:extLst>
                <a:ext uri="{FF2B5EF4-FFF2-40B4-BE49-F238E27FC236}">
                  <a16:creationId xmlns:a16="http://schemas.microsoft.com/office/drawing/2014/main" id="{8A5394DF-0C69-4439-885B-5BCB06BC7516}"/>
                </a:ext>
              </a:extLst>
            </p:cNvPr>
            <p:cNvSpPr>
              <a:spLocks/>
            </p:cNvSpPr>
            <p:nvPr>
              <p:custDataLst>
                <p:tags r:id="rId175"/>
              </p:custDataLst>
            </p:nvPr>
          </p:nvSpPr>
          <p:spPr bwMode="auto">
            <a:xfrm>
              <a:off x="5830888" y="3490913"/>
              <a:ext cx="500062" cy="552450"/>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GB"/>
            </a:p>
          </p:txBody>
        </p:sp>
        <p:sp>
          <p:nvSpPr>
            <p:cNvPr id="2297" name="Freeform 249">
              <a:extLst>
                <a:ext uri="{FF2B5EF4-FFF2-40B4-BE49-F238E27FC236}">
                  <a16:creationId xmlns:a16="http://schemas.microsoft.com/office/drawing/2014/main" id="{4D48ADEA-0523-4BA6-8A5D-444CEAEDD617}"/>
                </a:ext>
              </a:extLst>
            </p:cNvPr>
            <p:cNvSpPr>
              <a:spLocks/>
            </p:cNvSpPr>
            <p:nvPr>
              <p:custDataLst>
                <p:tags r:id="rId176"/>
              </p:custDataLst>
            </p:nvPr>
          </p:nvSpPr>
          <p:spPr bwMode="auto">
            <a:xfrm>
              <a:off x="5767388" y="3590926"/>
              <a:ext cx="55562" cy="55563"/>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a:p>
          </p:txBody>
        </p:sp>
        <p:sp>
          <p:nvSpPr>
            <p:cNvPr id="2298" name="Freeform 250">
              <a:extLst>
                <a:ext uri="{FF2B5EF4-FFF2-40B4-BE49-F238E27FC236}">
                  <a16:creationId xmlns:a16="http://schemas.microsoft.com/office/drawing/2014/main" id="{8043E854-6629-4063-AB45-CD5AB844C9D0}"/>
                </a:ext>
              </a:extLst>
            </p:cNvPr>
            <p:cNvSpPr>
              <a:spLocks/>
            </p:cNvSpPr>
            <p:nvPr>
              <p:custDataLst>
                <p:tags r:id="rId177"/>
              </p:custDataLst>
            </p:nvPr>
          </p:nvSpPr>
          <p:spPr bwMode="auto">
            <a:xfrm>
              <a:off x="5749925" y="3590926"/>
              <a:ext cx="152400" cy="201613"/>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a:p>
          </p:txBody>
        </p:sp>
        <p:sp>
          <p:nvSpPr>
            <p:cNvPr id="2299" name="Freeform 251">
              <a:extLst>
                <a:ext uri="{FF2B5EF4-FFF2-40B4-BE49-F238E27FC236}">
                  <a16:creationId xmlns:a16="http://schemas.microsoft.com/office/drawing/2014/main" id="{6B3EBAF3-2085-420E-8DD0-42C462AEE45E}"/>
                </a:ext>
              </a:extLst>
            </p:cNvPr>
            <p:cNvSpPr>
              <a:spLocks/>
            </p:cNvSpPr>
            <p:nvPr>
              <p:custDataLst>
                <p:tags r:id="rId178"/>
              </p:custDataLst>
            </p:nvPr>
          </p:nvSpPr>
          <p:spPr bwMode="auto">
            <a:xfrm>
              <a:off x="6283325" y="3995738"/>
              <a:ext cx="260350" cy="520700"/>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GB"/>
            </a:p>
          </p:txBody>
        </p:sp>
        <p:sp>
          <p:nvSpPr>
            <p:cNvPr id="2300" name="Freeform 252">
              <a:extLst>
                <a:ext uri="{FF2B5EF4-FFF2-40B4-BE49-F238E27FC236}">
                  <a16:creationId xmlns:a16="http://schemas.microsoft.com/office/drawing/2014/main" id="{3EFFE3A2-A6ED-46EA-AB9D-E86F0A8C53FE}"/>
                </a:ext>
              </a:extLst>
            </p:cNvPr>
            <p:cNvSpPr>
              <a:spLocks/>
            </p:cNvSpPr>
            <p:nvPr>
              <p:custDataLst>
                <p:tags r:id="rId179"/>
              </p:custDataLst>
            </p:nvPr>
          </p:nvSpPr>
          <p:spPr bwMode="auto">
            <a:xfrm>
              <a:off x="6018214" y="4235450"/>
              <a:ext cx="238125" cy="287338"/>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GB"/>
            </a:p>
          </p:txBody>
        </p:sp>
        <p:sp>
          <p:nvSpPr>
            <p:cNvPr id="2301" name="Freeform 253">
              <a:extLst>
                <a:ext uri="{FF2B5EF4-FFF2-40B4-BE49-F238E27FC236}">
                  <a16:creationId xmlns:a16="http://schemas.microsoft.com/office/drawing/2014/main" id="{C780FF6F-DD46-4F12-88E1-0B42C2EF44A3}"/>
                </a:ext>
              </a:extLst>
            </p:cNvPr>
            <p:cNvSpPr>
              <a:spLocks/>
            </p:cNvSpPr>
            <p:nvPr>
              <p:custDataLst>
                <p:tags r:id="rId180"/>
              </p:custDataLst>
            </p:nvPr>
          </p:nvSpPr>
          <p:spPr bwMode="auto">
            <a:xfrm>
              <a:off x="6591300" y="4037014"/>
              <a:ext cx="196850" cy="434975"/>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GB"/>
            </a:p>
          </p:txBody>
        </p:sp>
        <p:sp>
          <p:nvSpPr>
            <p:cNvPr id="2302" name="Freeform 254">
              <a:extLst>
                <a:ext uri="{FF2B5EF4-FFF2-40B4-BE49-F238E27FC236}">
                  <a16:creationId xmlns:a16="http://schemas.microsoft.com/office/drawing/2014/main" id="{E77A61F7-29F5-4275-B0E3-6D61B737D7E1}"/>
                </a:ext>
              </a:extLst>
            </p:cNvPr>
            <p:cNvSpPr>
              <a:spLocks/>
            </p:cNvSpPr>
            <p:nvPr>
              <p:custDataLst>
                <p:tags r:id="rId181"/>
              </p:custDataLst>
            </p:nvPr>
          </p:nvSpPr>
          <p:spPr bwMode="auto">
            <a:xfrm>
              <a:off x="6267451" y="3735389"/>
              <a:ext cx="36513" cy="66675"/>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GB"/>
            </a:p>
          </p:txBody>
        </p:sp>
        <p:sp>
          <p:nvSpPr>
            <p:cNvPr id="2303" name="Freeform 255">
              <a:extLst>
                <a:ext uri="{FF2B5EF4-FFF2-40B4-BE49-F238E27FC236}">
                  <a16:creationId xmlns:a16="http://schemas.microsoft.com/office/drawing/2014/main" id="{5AFF8167-E30B-4EA7-8026-6D905282FA9F}"/>
                </a:ext>
              </a:extLst>
            </p:cNvPr>
            <p:cNvSpPr>
              <a:spLocks/>
            </p:cNvSpPr>
            <p:nvPr>
              <p:custDataLst>
                <p:tags r:id="rId182"/>
              </p:custDataLst>
            </p:nvPr>
          </p:nvSpPr>
          <p:spPr bwMode="auto">
            <a:xfrm>
              <a:off x="6256338" y="3695701"/>
              <a:ext cx="55562" cy="60325"/>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04" name="Freeform 256">
              <a:extLst>
                <a:ext uri="{FF2B5EF4-FFF2-40B4-BE49-F238E27FC236}">
                  <a16:creationId xmlns:a16="http://schemas.microsoft.com/office/drawing/2014/main" id="{241C7E71-4E3F-4327-8BDB-54FA810F9F1C}"/>
                </a:ext>
              </a:extLst>
            </p:cNvPr>
            <p:cNvSpPr>
              <a:spLocks/>
            </p:cNvSpPr>
            <p:nvPr>
              <p:custDataLst>
                <p:tags r:id="rId183"/>
              </p:custDataLst>
            </p:nvPr>
          </p:nvSpPr>
          <p:spPr bwMode="auto">
            <a:xfrm>
              <a:off x="6565900" y="2395539"/>
              <a:ext cx="503238" cy="473075"/>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a:p>
          </p:txBody>
        </p:sp>
        <p:sp>
          <p:nvSpPr>
            <p:cNvPr id="2305" name="Freeform 257">
              <a:extLst>
                <a:ext uri="{FF2B5EF4-FFF2-40B4-BE49-F238E27FC236}">
                  <a16:creationId xmlns:a16="http://schemas.microsoft.com/office/drawing/2014/main" id="{3B2B2FCC-B4EF-4115-9507-DCA9B333A0A2}"/>
                </a:ext>
              </a:extLst>
            </p:cNvPr>
            <p:cNvSpPr>
              <a:spLocks/>
            </p:cNvSpPr>
            <p:nvPr>
              <p:custDataLst>
                <p:tags r:id="rId184"/>
              </p:custDataLst>
            </p:nvPr>
          </p:nvSpPr>
          <p:spPr bwMode="auto">
            <a:xfrm>
              <a:off x="6589713" y="3052763"/>
              <a:ext cx="247650" cy="228600"/>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GB"/>
            </a:p>
          </p:txBody>
        </p:sp>
        <p:sp>
          <p:nvSpPr>
            <p:cNvPr id="2306" name="Freeform 258">
              <a:extLst>
                <a:ext uri="{FF2B5EF4-FFF2-40B4-BE49-F238E27FC236}">
                  <a16:creationId xmlns:a16="http://schemas.microsoft.com/office/drawing/2014/main" id="{39A82C40-3534-423C-B66C-2058F1508953}"/>
                </a:ext>
              </a:extLst>
            </p:cNvPr>
            <p:cNvSpPr>
              <a:spLocks/>
            </p:cNvSpPr>
            <p:nvPr>
              <p:custDataLst>
                <p:tags r:id="rId185"/>
              </p:custDataLst>
            </p:nvPr>
          </p:nvSpPr>
          <p:spPr bwMode="auto">
            <a:xfrm>
              <a:off x="6784975" y="2827338"/>
              <a:ext cx="120650" cy="120650"/>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07" name="Freeform 259">
              <a:extLst>
                <a:ext uri="{FF2B5EF4-FFF2-40B4-BE49-F238E27FC236}">
                  <a16:creationId xmlns:a16="http://schemas.microsoft.com/office/drawing/2014/main" id="{519EE807-BE8D-4C2D-AB6E-A0D08EBBCB67}"/>
                </a:ext>
              </a:extLst>
            </p:cNvPr>
            <p:cNvSpPr>
              <a:spLocks/>
            </p:cNvSpPr>
            <p:nvPr>
              <p:custDataLst>
                <p:tags r:id="rId186"/>
              </p:custDataLst>
            </p:nvPr>
          </p:nvSpPr>
          <p:spPr bwMode="auto">
            <a:xfrm>
              <a:off x="6472238" y="2479676"/>
              <a:ext cx="222250" cy="263525"/>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a:p>
          </p:txBody>
        </p:sp>
        <p:sp>
          <p:nvSpPr>
            <p:cNvPr id="2308" name="Freeform 260">
              <a:extLst>
                <a:ext uri="{FF2B5EF4-FFF2-40B4-BE49-F238E27FC236}">
                  <a16:creationId xmlns:a16="http://schemas.microsoft.com/office/drawing/2014/main" id="{BE0F0FB1-ABE0-4CB2-A7C9-11FA786A85F3}"/>
                </a:ext>
              </a:extLst>
            </p:cNvPr>
            <p:cNvSpPr>
              <a:spLocks/>
            </p:cNvSpPr>
            <p:nvPr>
              <p:custDataLst>
                <p:tags r:id="rId187"/>
              </p:custDataLst>
            </p:nvPr>
          </p:nvSpPr>
          <p:spPr bwMode="auto">
            <a:xfrm>
              <a:off x="6972300" y="2439988"/>
              <a:ext cx="331788" cy="290512"/>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GB"/>
            </a:p>
          </p:txBody>
        </p:sp>
        <p:sp>
          <p:nvSpPr>
            <p:cNvPr id="2309" name="Freeform 261">
              <a:extLst>
                <a:ext uri="{FF2B5EF4-FFF2-40B4-BE49-F238E27FC236}">
                  <a16:creationId xmlns:a16="http://schemas.microsoft.com/office/drawing/2014/main" id="{E43003DE-7E7D-43D2-9594-B5EBD5A1BA2E}"/>
                </a:ext>
              </a:extLst>
            </p:cNvPr>
            <p:cNvSpPr>
              <a:spLocks/>
            </p:cNvSpPr>
            <p:nvPr>
              <p:custDataLst>
                <p:tags r:id="rId188"/>
              </p:custDataLst>
            </p:nvPr>
          </p:nvSpPr>
          <p:spPr bwMode="auto">
            <a:xfrm>
              <a:off x="7004051" y="2489201"/>
              <a:ext cx="365125" cy="423863"/>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GB"/>
            </a:p>
          </p:txBody>
        </p:sp>
        <p:sp>
          <p:nvSpPr>
            <p:cNvPr id="2310" name="Freeform 262">
              <a:extLst>
                <a:ext uri="{FF2B5EF4-FFF2-40B4-BE49-F238E27FC236}">
                  <a16:creationId xmlns:a16="http://schemas.microsoft.com/office/drawing/2014/main" id="{40156FFF-18E6-485B-B0EB-959824EBF201}"/>
                </a:ext>
              </a:extLst>
            </p:cNvPr>
            <p:cNvSpPr>
              <a:spLocks/>
            </p:cNvSpPr>
            <p:nvPr>
              <p:custDataLst>
                <p:tags r:id="rId189"/>
              </p:custDataLst>
            </p:nvPr>
          </p:nvSpPr>
          <p:spPr bwMode="auto">
            <a:xfrm>
              <a:off x="7794626" y="2757489"/>
              <a:ext cx="220663" cy="585787"/>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11" name="Freeform 263">
              <a:extLst>
                <a:ext uri="{FF2B5EF4-FFF2-40B4-BE49-F238E27FC236}">
                  <a16:creationId xmlns:a16="http://schemas.microsoft.com/office/drawing/2014/main" id="{D13A04D8-08B1-40D5-B66F-BAA237BED842}"/>
                </a:ext>
              </a:extLst>
            </p:cNvPr>
            <p:cNvSpPr>
              <a:spLocks/>
            </p:cNvSpPr>
            <p:nvPr>
              <p:custDataLst>
                <p:tags r:id="rId190"/>
              </p:custDataLst>
            </p:nvPr>
          </p:nvSpPr>
          <p:spPr bwMode="auto">
            <a:xfrm>
              <a:off x="5118101" y="3267075"/>
              <a:ext cx="80963" cy="58738"/>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GB"/>
            </a:p>
          </p:txBody>
        </p:sp>
        <p:sp>
          <p:nvSpPr>
            <p:cNvPr id="2312" name="Freeform 264">
              <a:extLst>
                <a:ext uri="{FF2B5EF4-FFF2-40B4-BE49-F238E27FC236}">
                  <a16:creationId xmlns:a16="http://schemas.microsoft.com/office/drawing/2014/main" id="{B82879F4-7047-4307-8D48-9FF89D07E091}"/>
                </a:ext>
              </a:extLst>
            </p:cNvPr>
            <p:cNvSpPr>
              <a:spLocks/>
            </p:cNvSpPr>
            <p:nvPr>
              <p:custDataLst>
                <p:tags r:id="rId191"/>
              </p:custDataLst>
            </p:nvPr>
          </p:nvSpPr>
          <p:spPr bwMode="auto">
            <a:xfrm>
              <a:off x="5202238" y="3349626"/>
              <a:ext cx="74612" cy="100013"/>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313" name="Freeform 265">
              <a:extLst>
                <a:ext uri="{FF2B5EF4-FFF2-40B4-BE49-F238E27FC236}">
                  <a16:creationId xmlns:a16="http://schemas.microsoft.com/office/drawing/2014/main" id="{7727413F-026A-4A60-9425-4E2DC03A7AD5}"/>
                </a:ext>
              </a:extLst>
            </p:cNvPr>
            <p:cNvSpPr>
              <a:spLocks/>
            </p:cNvSpPr>
            <p:nvPr>
              <p:custDataLst>
                <p:tags r:id="rId192"/>
              </p:custDataLst>
            </p:nvPr>
          </p:nvSpPr>
          <p:spPr bwMode="auto">
            <a:xfrm>
              <a:off x="5245101" y="3400426"/>
              <a:ext cx="104775" cy="131763"/>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GB"/>
            </a:p>
          </p:txBody>
        </p:sp>
        <p:sp>
          <p:nvSpPr>
            <p:cNvPr id="2314" name="Freeform 266">
              <a:extLst>
                <a:ext uri="{FF2B5EF4-FFF2-40B4-BE49-F238E27FC236}">
                  <a16:creationId xmlns:a16="http://schemas.microsoft.com/office/drawing/2014/main" id="{2EBDE2A1-1ABE-44BB-A59C-ACDD1B3863EE}"/>
                </a:ext>
              </a:extLst>
            </p:cNvPr>
            <p:cNvSpPr>
              <a:spLocks/>
            </p:cNvSpPr>
            <p:nvPr>
              <p:custDataLst>
                <p:tags r:id="rId193"/>
              </p:custDataLst>
            </p:nvPr>
          </p:nvSpPr>
          <p:spPr bwMode="auto">
            <a:xfrm>
              <a:off x="5459414" y="3319463"/>
              <a:ext cx="104775" cy="201612"/>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GB"/>
            </a:p>
          </p:txBody>
        </p:sp>
        <p:sp>
          <p:nvSpPr>
            <p:cNvPr id="2315" name="Freeform 267">
              <a:extLst>
                <a:ext uri="{FF2B5EF4-FFF2-40B4-BE49-F238E27FC236}">
                  <a16:creationId xmlns:a16="http://schemas.microsoft.com/office/drawing/2014/main" id="{63512591-841D-471A-BD81-B2D25BEA8B0A}"/>
                </a:ext>
              </a:extLst>
            </p:cNvPr>
            <p:cNvSpPr>
              <a:spLocks/>
            </p:cNvSpPr>
            <p:nvPr>
              <p:custDataLst>
                <p:tags r:id="rId194"/>
              </p:custDataLst>
            </p:nvPr>
          </p:nvSpPr>
          <p:spPr bwMode="auto">
            <a:xfrm>
              <a:off x="5111751" y="3235325"/>
              <a:ext cx="87313" cy="58738"/>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GB"/>
            </a:p>
          </p:txBody>
        </p:sp>
        <p:sp>
          <p:nvSpPr>
            <p:cNvPr id="2316" name="Freeform 268">
              <a:extLst>
                <a:ext uri="{FF2B5EF4-FFF2-40B4-BE49-F238E27FC236}">
                  <a16:creationId xmlns:a16="http://schemas.microsoft.com/office/drawing/2014/main" id="{630DE372-D19C-41F3-9A8F-0F885837B26B}"/>
                </a:ext>
              </a:extLst>
            </p:cNvPr>
            <p:cNvSpPr>
              <a:spLocks/>
            </p:cNvSpPr>
            <p:nvPr>
              <p:custDataLst>
                <p:tags r:id="rId195"/>
              </p:custDataLst>
            </p:nvPr>
          </p:nvSpPr>
          <p:spPr bwMode="auto">
            <a:xfrm>
              <a:off x="5537201" y="3313114"/>
              <a:ext cx="42863" cy="155575"/>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GB"/>
            </a:p>
          </p:txBody>
        </p:sp>
        <p:sp>
          <p:nvSpPr>
            <p:cNvPr id="2317" name="Freeform 269">
              <a:extLst>
                <a:ext uri="{FF2B5EF4-FFF2-40B4-BE49-F238E27FC236}">
                  <a16:creationId xmlns:a16="http://schemas.microsoft.com/office/drawing/2014/main" id="{090D42E1-CF20-4EC6-A2B1-5F5222E77F0B}"/>
                </a:ext>
              </a:extLst>
            </p:cNvPr>
            <p:cNvSpPr>
              <a:spLocks/>
            </p:cNvSpPr>
            <p:nvPr>
              <p:custDataLst>
                <p:tags r:id="rId196"/>
              </p:custDataLst>
            </p:nvPr>
          </p:nvSpPr>
          <p:spPr bwMode="auto">
            <a:xfrm>
              <a:off x="5562600" y="3275013"/>
              <a:ext cx="76200" cy="188912"/>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GB"/>
            </a:p>
          </p:txBody>
        </p:sp>
        <p:sp>
          <p:nvSpPr>
            <p:cNvPr id="2318" name="Freeform 270">
              <a:extLst>
                <a:ext uri="{FF2B5EF4-FFF2-40B4-BE49-F238E27FC236}">
                  <a16:creationId xmlns:a16="http://schemas.microsoft.com/office/drawing/2014/main" id="{88F34FCD-AD7E-418B-A9FA-5A74AE4AB863}"/>
                </a:ext>
              </a:extLst>
            </p:cNvPr>
            <p:cNvSpPr>
              <a:spLocks/>
            </p:cNvSpPr>
            <p:nvPr>
              <p:custDataLst>
                <p:tags r:id="rId197"/>
              </p:custDataLst>
            </p:nvPr>
          </p:nvSpPr>
          <p:spPr bwMode="auto">
            <a:xfrm>
              <a:off x="6291263" y="4479926"/>
              <a:ext cx="25400" cy="60325"/>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GB"/>
            </a:p>
          </p:txBody>
        </p:sp>
        <p:sp>
          <p:nvSpPr>
            <p:cNvPr id="2319" name="Freeform 271">
              <a:extLst>
                <a:ext uri="{FF2B5EF4-FFF2-40B4-BE49-F238E27FC236}">
                  <a16:creationId xmlns:a16="http://schemas.microsoft.com/office/drawing/2014/main" id="{D26A9D0A-73F2-48F1-B6EA-DF23D8EEE417}"/>
                </a:ext>
              </a:extLst>
            </p:cNvPr>
            <p:cNvSpPr>
              <a:spLocks/>
            </p:cNvSpPr>
            <p:nvPr>
              <p:custDataLst>
                <p:tags r:id="rId198"/>
              </p:custDataLst>
            </p:nvPr>
          </p:nvSpPr>
          <p:spPr bwMode="auto">
            <a:xfrm>
              <a:off x="6186488" y="4576763"/>
              <a:ext cx="61912" cy="57150"/>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320" name="Freeform 272">
              <a:extLst>
                <a:ext uri="{FF2B5EF4-FFF2-40B4-BE49-F238E27FC236}">
                  <a16:creationId xmlns:a16="http://schemas.microsoft.com/office/drawing/2014/main" id="{0D470190-29C7-49DA-9056-66436B3A37FA}"/>
                </a:ext>
              </a:extLst>
            </p:cNvPr>
            <p:cNvSpPr>
              <a:spLocks/>
            </p:cNvSpPr>
            <p:nvPr>
              <p:custDataLst>
                <p:tags r:id="rId199"/>
              </p:custDataLst>
            </p:nvPr>
          </p:nvSpPr>
          <p:spPr bwMode="auto">
            <a:xfrm>
              <a:off x="8404225" y="2290763"/>
              <a:ext cx="120650" cy="171450"/>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GB"/>
            </a:p>
          </p:txBody>
        </p:sp>
        <p:sp>
          <p:nvSpPr>
            <p:cNvPr id="2321" name="Freeform 273">
              <a:extLst>
                <a:ext uri="{FF2B5EF4-FFF2-40B4-BE49-F238E27FC236}">
                  <a16:creationId xmlns:a16="http://schemas.microsoft.com/office/drawing/2014/main" id="{9C55D5DA-44E6-4688-A351-1AFCBF4240A2}"/>
                </a:ext>
              </a:extLst>
            </p:cNvPr>
            <p:cNvSpPr>
              <a:spLocks/>
            </p:cNvSpPr>
            <p:nvPr>
              <p:custDataLst>
                <p:tags r:id="rId200"/>
              </p:custDataLst>
            </p:nvPr>
          </p:nvSpPr>
          <p:spPr bwMode="auto">
            <a:xfrm>
              <a:off x="7475539" y="2705101"/>
              <a:ext cx="206375" cy="123825"/>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322" name="Freeform 274">
              <a:extLst>
                <a:ext uri="{FF2B5EF4-FFF2-40B4-BE49-F238E27FC236}">
                  <a16:creationId xmlns:a16="http://schemas.microsoft.com/office/drawing/2014/main" id="{F8B8F82C-4DD7-4DD3-BFDD-8707CBD3481B}"/>
                </a:ext>
              </a:extLst>
            </p:cNvPr>
            <p:cNvSpPr>
              <a:spLocks/>
            </p:cNvSpPr>
            <p:nvPr>
              <p:custDataLst>
                <p:tags r:id="rId201"/>
              </p:custDataLst>
            </p:nvPr>
          </p:nvSpPr>
          <p:spPr bwMode="auto">
            <a:xfrm>
              <a:off x="7691439" y="2760664"/>
              <a:ext cx="73025" cy="65087"/>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GB"/>
            </a:p>
          </p:txBody>
        </p:sp>
        <p:sp>
          <p:nvSpPr>
            <p:cNvPr id="2323" name="Freeform 275">
              <a:extLst>
                <a:ext uri="{FF2B5EF4-FFF2-40B4-BE49-F238E27FC236}">
                  <a16:creationId xmlns:a16="http://schemas.microsoft.com/office/drawing/2014/main" id="{94718BC3-D61B-422B-AB0A-639DE7AAF7D5}"/>
                </a:ext>
              </a:extLst>
            </p:cNvPr>
            <p:cNvSpPr>
              <a:spLocks/>
            </p:cNvSpPr>
            <p:nvPr>
              <p:custDataLst>
                <p:tags r:id="rId202"/>
              </p:custDataLst>
            </p:nvPr>
          </p:nvSpPr>
          <p:spPr bwMode="auto">
            <a:xfrm>
              <a:off x="7681913" y="2832100"/>
              <a:ext cx="133350" cy="166688"/>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GB"/>
            </a:p>
          </p:txBody>
        </p:sp>
        <p:sp>
          <p:nvSpPr>
            <p:cNvPr id="2324" name="Freeform 276">
              <a:extLst>
                <a:ext uri="{FF2B5EF4-FFF2-40B4-BE49-F238E27FC236}">
                  <a16:creationId xmlns:a16="http://schemas.microsoft.com/office/drawing/2014/main" id="{CFA4DDB6-C418-46FA-8F76-BB5FB0034E5D}"/>
                </a:ext>
              </a:extLst>
            </p:cNvPr>
            <p:cNvSpPr>
              <a:spLocks/>
            </p:cNvSpPr>
            <p:nvPr>
              <p:custDataLst>
                <p:tags r:id="rId203"/>
              </p:custDataLst>
            </p:nvPr>
          </p:nvSpPr>
          <p:spPr bwMode="auto">
            <a:xfrm>
              <a:off x="7999413" y="2947989"/>
              <a:ext cx="201612" cy="269875"/>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25" name="Freeform 277">
              <a:extLst>
                <a:ext uri="{FF2B5EF4-FFF2-40B4-BE49-F238E27FC236}">
                  <a16:creationId xmlns:a16="http://schemas.microsoft.com/office/drawing/2014/main" id="{4789D441-373E-4DA4-BCD8-DA412FC42A43}"/>
                </a:ext>
              </a:extLst>
            </p:cNvPr>
            <p:cNvSpPr>
              <a:spLocks/>
            </p:cNvSpPr>
            <p:nvPr>
              <p:custDataLst>
                <p:tags r:id="rId204"/>
              </p:custDataLst>
            </p:nvPr>
          </p:nvSpPr>
          <p:spPr bwMode="auto">
            <a:xfrm>
              <a:off x="8081963" y="3198814"/>
              <a:ext cx="133350" cy="130175"/>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GB"/>
            </a:p>
          </p:txBody>
        </p:sp>
        <p:sp>
          <p:nvSpPr>
            <p:cNvPr id="2326" name="Freeform 278">
              <a:extLst>
                <a:ext uri="{FF2B5EF4-FFF2-40B4-BE49-F238E27FC236}">
                  <a16:creationId xmlns:a16="http://schemas.microsoft.com/office/drawing/2014/main" id="{14D01ADA-7677-4409-9334-8079329D7B82}"/>
                </a:ext>
              </a:extLst>
            </p:cNvPr>
            <p:cNvSpPr>
              <a:spLocks/>
            </p:cNvSpPr>
            <p:nvPr>
              <p:custDataLst>
                <p:tags r:id="rId205"/>
              </p:custDataLst>
            </p:nvPr>
          </p:nvSpPr>
          <p:spPr bwMode="auto">
            <a:xfrm>
              <a:off x="8483601" y="2435226"/>
              <a:ext cx="85725" cy="130175"/>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GB"/>
            </a:p>
          </p:txBody>
        </p:sp>
        <p:sp>
          <p:nvSpPr>
            <p:cNvPr id="2327" name="Freeform 279">
              <a:extLst>
                <a:ext uri="{FF2B5EF4-FFF2-40B4-BE49-F238E27FC236}">
                  <a16:creationId xmlns:a16="http://schemas.microsoft.com/office/drawing/2014/main" id="{1744F761-B4BC-463E-9A20-B84DBC7C8DB2}"/>
                </a:ext>
              </a:extLst>
            </p:cNvPr>
            <p:cNvSpPr>
              <a:spLocks/>
            </p:cNvSpPr>
            <p:nvPr>
              <p:custDataLst>
                <p:tags r:id="rId206"/>
              </p:custDataLst>
            </p:nvPr>
          </p:nvSpPr>
          <p:spPr bwMode="auto">
            <a:xfrm>
              <a:off x="9051926" y="3732213"/>
              <a:ext cx="231775" cy="254000"/>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328" name="Freeform 280">
              <a:extLst>
                <a:ext uri="{FF2B5EF4-FFF2-40B4-BE49-F238E27FC236}">
                  <a16:creationId xmlns:a16="http://schemas.microsoft.com/office/drawing/2014/main" id="{BDEB1659-A2B2-4F08-8637-508206FDB510}"/>
                </a:ext>
              </a:extLst>
            </p:cNvPr>
            <p:cNvSpPr>
              <a:spLocks/>
            </p:cNvSpPr>
            <p:nvPr>
              <p:custDataLst>
                <p:tags r:id="rId207"/>
              </p:custDataLst>
            </p:nvPr>
          </p:nvSpPr>
          <p:spPr bwMode="auto">
            <a:xfrm>
              <a:off x="9244013" y="3716339"/>
              <a:ext cx="106362" cy="128587"/>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a:p>
          </p:txBody>
        </p:sp>
        <p:sp>
          <p:nvSpPr>
            <p:cNvPr id="2329" name="Freeform 281">
              <a:extLst>
                <a:ext uri="{FF2B5EF4-FFF2-40B4-BE49-F238E27FC236}">
                  <a16:creationId xmlns:a16="http://schemas.microsoft.com/office/drawing/2014/main" id="{6E83B415-E8EF-481D-A02D-0ED15565C7DD}"/>
                </a:ext>
              </a:extLst>
            </p:cNvPr>
            <p:cNvSpPr>
              <a:spLocks/>
            </p:cNvSpPr>
            <p:nvPr>
              <p:custDataLst>
                <p:tags r:id="rId208"/>
              </p:custDataLst>
            </p:nvPr>
          </p:nvSpPr>
          <p:spPr bwMode="auto">
            <a:xfrm>
              <a:off x="7519988" y="3349626"/>
              <a:ext cx="63500" cy="119063"/>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GB"/>
            </a:p>
          </p:txBody>
        </p:sp>
        <p:grpSp>
          <p:nvGrpSpPr>
            <p:cNvPr id="2330" name="Group 282">
              <a:extLst>
                <a:ext uri="{FF2B5EF4-FFF2-40B4-BE49-F238E27FC236}">
                  <a16:creationId xmlns:a16="http://schemas.microsoft.com/office/drawing/2014/main" id="{9E870A19-0AED-492E-8137-B940F27D657E}"/>
                </a:ext>
              </a:extLst>
            </p:cNvPr>
            <p:cNvGrpSpPr>
              <a:grpSpLocks/>
            </p:cNvGrpSpPr>
            <p:nvPr>
              <p:custDataLst>
                <p:tags r:id="rId209"/>
              </p:custDataLst>
            </p:nvPr>
          </p:nvGrpSpPr>
          <p:grpSpPr bwMode="auto">
            <a:xfrm>
              <a:off x="8459788" y="3060700"/>
              <a:ext cx="233362" cy="439738"/>
              <a:chOff x="5062" y="2295"/>
              <a:chExt cx="177" cy="279"/>
            </a:xfrm>
          </p:grpSpPr>
          <p:sp>
            <p:nvSpPr>
              <p:cNvPr id="2331" name="Freeform 283">
                <a:extLst>
                  <a:ext uri="{FF2B5EF4-FFF2-40B4-BE49-F238E27FC236}">
                    <a16:creationId xmlns:a16="http://schemas.microsoft.com/office/drawing/2014/main" id="{2A9B65A1-2BDC-4FD0-AF0E-7E87F7D3FC0D}"/>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GB"/>
              </a:p>
            </p:txBody>
          </p:sp>
          <p:sp>
            <p:nvSpPr>
              <p:cNvPr id="2332" name="Freeform 284">
                <a:extLst>
                  <a:ext uri="{FF2B5EF4-FFF2-40B4-BE49-F238E27FC236}">
                    <a16:creationId xmlns:a16="http://schemas.microsoft.com/office/drawing/2014/main" id="{CDC6F98C-3BC7-4DCF-A2EC-512AC5AB43C6}"/>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333" name="Freeform 285">
                <a:extLst>
                  <a:ext uri="{FF2B5EF4-FFF2-40B4-BE49-F238E27FC236}">
                    <a16:creationId xmlns:a16="http://schemas.microsoft.com/office/drawing/2014/main" id="{4BDF4BA0-14F7-44FB-80AA-2BBBE81E82B1}"/>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GB"/>
              </a:p>
            </p:txBody>
          </p:sp>
          <p:sp>
            <p:nvSpPr>
              <p:cNvPr id="2334" name="Freeform 286">
                <a:extLst>
                  <a:ext uri="{FF2B5EF4-FFF2-40B4-BE49-F238E27FC236}">
                    <a16:creationId xmlns:a16="http://schemas.microsoft.com/office/drawing/2014/main" id="{242FECF5-DC69-41F9-8930-2ED02D2B5B3F}"/>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GB"/>
              </a:p>
            </p:txBody>
          </p:sp>
          <p:sp>
            <p:nvSpPr>
              <p:cNvPr id="2335" name="Freeform 287">
                <a:extLst>
                  <a:ext uri="{FF2B5EF4-FFF2-40B4-BE49-F238E27FC236}">
                    <a16:creationId xmlns:a16="http://schemas.microsoft.com/office/drawing/2014/main" id="{D60050F1-1069-458E-850C-7F8F1B31DF88}"/>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336" name="Freeform 288">
                <a:extLst>
                  <a:ext uri="{FF2B5EF4-FFF2-40B4-BE49-F238E27FC236}">
                    <a16:creationId xmlns:a16="http://schemas.microsoft.com/office/drawing/2014/main" id="{1BF3697A-8D0E-4006-8600-F337852A5F7A}"/>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337" name="Freeform 289">
                <a:extLst>
                  <a:ext uri="{FF2B5EF4-FFF2-40B4-BE49-F238E27FC236}">
                    <a16:creationId xmlns:a16="http://schemas.microsoft.com/office/drawing/2014/main" id="{908CDB53-3808-4662-B802-6ECA859CA7CB}"/>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338" name="Freeform 290">
                <a:extLst>
                  <a:ext uri="{FF2B5EF4-FFF2-40B4-BE49-F238E27FC236}">
                    <a16:creationId xmlns:a16="http://schemas.microsoft.com/office/drawing/2014/main" id="{6B630BFE-A7EE-48D5-8AD6-7B3CBBC7291E}"/>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39" name="Freeform 291">
                <a:extLst>
                  <a:ext uri="{FF2B5EF4-FFF2-40B4-BE49-F238E27FC236}">
                    <a16:creationId xmlns:a16="http://schemas.microsoft.com/office/drawing/2014/main" id="{087B00B8-7C9F-499A-9CBA-4295FD4D6F72}"/>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GB"/>
              </a:p>
            </p:txBody>
          </p:sp>
          <p:sp>
            <p:nvSpPr>
              <p:cNvPr id="2340" name="Freeform 292">
                <a:extLst>
                  <a:ext uri="{FF2B5EF4-FFF2-40B4-BE49-F238E27FC236}">
                    <a16:creationId xmlns:a16="http://schemas.microsoft.com/office/drawing/2014/main" id="{721C6127-D8E2-4420-97B7-5F93835AABDC}"/>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GB"/>
              </a:p>
            </p:txBody>
          </p:sp>
          <p:sp>
            <p:nvSpPr>
              <p:cNvPr id="2341" name="Freeform 293">
                <a:extLst>
                  <a:ext uri="{FF2B5EF4-FFF2-40B4-BE49-F238E27FC236}">
                    <a16:creationId xmlns:a16="http://schemas.microsoft.com/office/drawing/2014/main" id="{E014BD54-ACA0-45FF-8DAA-BFA8C32D57FA}"/>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342" name="Freeform 294">
                <a:extLst>
                  <a:ext uri="{FF2B5EF4-FFF2-40B4-BE49-F238E27FC236}">
                    <a16:creationId xmlns:a16="http://schemas.microsoft.com/office/drawing/2014/main" id="{E10AAF4F-400F-4C07-A719-53C232218A5B}"/>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343" name="Freeform 295">
                <a:extLst>
                  <a:ext uri="{FF2B5EF4-FFF2-40B4-BE49-F238E27FC236}">
                    <a16:creationId xmlns:a16="http://schemas.microsoft.com/office/drawing/2014/main" id="{36AE5E53-E3E6-4795-9700-E179C75464BB}"/>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GB"/>
              </a:p>
            </p:txBody>
          </p:sp>
          <p:sp>
            <p:nvSpPr>
              <p:cNvPr id="2344" name="Freeform 296">
                <a:extLst>
                  <a:ext uri="{FF2B5EF4-FFF2-40B4-BE49-F238E27FC236}">
                    <a16:creationId xmlns:a16="http://schemas.microsoft.com/office/drawing/2014/main" id="{277BFE71-A2D8-4D13-B458-0CD6950B43F4}"/>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345" name="Freeform 297">
                <a:extLst>
                  <a:ext uri="{FF2B5EF4-FFF2-40B4-BE49-F238E27FC236}">
                    <a16:creationId xmlns:a16="http://schemas.microsoft.com/office/drawing/2014/main" id="{BCEF3345-FE9A-4F2E-993D-38477A94A917}"/>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346" name="Line 298">
                <a:extLst>
                  <a:ext uri="{FF2B5EF4-FFF2-40B4-BE49-F238E27FC236}">
                    <a16:creationId xmlns:a16="http://schemas.microsoft.com/office/drawing/2014/main" id="{7C93DFBC-EA84-4BCC-9683-59A0C3873C35}"/>
                  </a:ext>
                </a:extLst>
              </p:cNvPr>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47" name="Freeform 299">
                <a:extLst>
                  <a:ext uri="{FF2B5EF4-FFF2-40B4-BE49-F238E27FC236}">
                    <a16:creationId xmlns:a16="http://schemas.microsoft.com/office/drawing/2014/main" id="{9EB71A7E-1B6A-4994-9AAD-D710BA47FE94}"/>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348" name="Line 300">
                <a:extLst>
                  <a:ext uri="{FF2B5EF4-FFF2-40B4-BE49-F238E27FC236}">
                    <a16:creationId xmlns:a16="http://schemas.microsoft.com/office/drawing/2014/main" id="{E72F5243-931A-4AB6-BA80-EB0D699FB36E}"/>
                  </a:ext>
                </a:extLst>
              </p:cNvPr>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49" name="Freeform 301">
                <a:extLst>
                  <a:ext uri="{FF2B5EF4-FFF2-40B4-BE49-F238E27FC236}">
                    <a16:creationId xmlns:a16="http://schemas.microsoft.com/office/drawing/2014/main" id="{90DBA7CE-B921-4AE6-B9C4-16AB23995333}"/>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GB"/>
              </a:p>
            </p:txBody>
          </p:sp>
          <p:sp>
            <p:nvSpPr>
              <p:cNvPr id="2350" name="Freeform 302">
                <a:extLst>
                  <a:ext uri="{FF2B5EF4-FFF2-40B4-BE49-F238E27FC236}">
                    <a16:creationId xmlns:a16="http://schemas.microsoft.com/office/drawing/2014/main" id="{4F922A18-61E6-4B78-A29A-C671D08DC160}"/>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351" name="Freeform 303">
                <a:extLst>
                  <a:ext uri="{FF2B5EF4-FFF2-40B4-BE49-F238E27FC236}">
                    <a16:creationId xmlns:a16="http://schemas.microsoft.com/office/drawing/2014/main" id="{89BB175A-0E2F-4E5B-BB6C-61083FA18565}"/>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GB"/>
              </a:p>
            </p:txBody>
          </p:sp>
          <p:sp>
            <p:nvSpPr>
              <p:cNvPr id="2352" name="Freeform 304">
                <a:extLst>
                  <a:ext uri="{FF2B5EF4-FFF2-40B4-BE49-F238E27FC236}">
                    <a16:creationId xmlns:a16="http://schemas.microsoft.com/office/drawing/2014/main" id="{1F35A9BB-1ACF-4C37-B2B2-F7790A1458B4}"/>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GB"/>
              </a:p>
            </p:txBody>
          </p:sp>
          <p:sp>
            <p:nvSpPr>
              <p:cNvPr id="2353" name="Freeform 305">
                <a:extLst>
                  <a:ext uri="{FF2B5EF4-FFF2-40B4-BE49-F238E27FC236}">
                    <a16:creationId xmlns:a16="http://schemas.microsoft.com/office/drawing/2014/main" id="{6BEDCA97-59C5-49A9-B313-CA6A0B0066FD}"/>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GB"/>
              </a:p>
            </p:txBody>
          </p:sp>
          <p:sp>
            <p:nvSpPr>
              <p:cNvPr id="2354" name="Line 306">
                <a:extLst>
                  <a:ext uri="{FF2B5EF4-FFF2-40B4-BE49-F238E27FC236}">
                    <a16:creationId xmlns:a16="http://schemas.microsoft.com/office/drawing/2014/main" id="{BB27C28E-8009-4F87-88A5-824D8A9FFC04}"/>
                  </a:ext>
                </a:extLst>
              </p:cNvPr>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355" name="Freeform 307">
              <a:extLst>
                <a:ext uri="{FF2B5EF4-FFF2-40B4-BE49-F238E27FC236}">
                  <a16:creationId xmlns:a16="http://schemas.microsoft.com/office/drawing/2014/main" id="{A9BF0092-612D-464D-91EE-FD20D9C8DEEB}"/>
                </a:ext>
              </a:extLst>
            </p:cNvPr>
            <p:cNvSpPr>
              <a:spLocks/>
            </p:cNvSpPr>
            <p:nvPr>
              <p:custDataLst>
                <p:tags r:id="rId210"/>
              </p:custDataLst>
            </p:nvPr>
          </p:nvSpPr>
          <p:spPr bwMode="auto">
            <a:xfrm>
              <a:off x="8804275" y="3879851"/>
              <a:ext cx="14288" cy="55563"/>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6" name="Freeform 308">
              <a:extLst>
                <a:ext uri="{FF2B5EF4-FFF2-40B4-BE49-F238E27FC236}">
                  <a16:creationId xmlns:a16="http://schemas.microsoft.com/office/drawing/2014/main" id="{609CF756-6451-413C-AB21-11B7AD7F5559}"/>
                </a:ext>
              </a:extLst>
            </p:cNvPr>
            <p:cNvSpPr>
              <a:spLocks/>
            </p:cNvSpPr>
            <p:nvPr>
              <p:custDataLst>
                <p:tags r:id="rId211"/>
              </p:custDataLst>
            </p:nvPr>
          </p:nvSpPr>
          <p:spPr bwMode="auto">
            <a:xfrm>
              <a:off x="8880476" y="3819525"/>
              <a:ext cx="22225" cy="58738"/>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7" name="Freeform 309">
              <a:extLst>
                <a:ext uri="{FF2B5EF4-FFF2-40B4-BE49-F238E27FC236}">
                  <a16:creationId xmlns:a16="http://schemas.microsoft.com/office/drawing/2014/main" id="{17A7BE66-83D3-498F-95FD-418962790901}"/>
                </a:ext>
              </a:extLst>
            </p:cNvPr>
            <p:cNvSpPr>
              <a:spLocks/>
            </p:cNvSpPr>
            <p:nvPr>
              <p:custDataLst>
                <p:tags r:id="rId212"/>
              </p:custDataLst>
            </p:nvPr>
          </p:nvSpPr>
          <p:spPr bwMode="auto">
            <a:xfrm>
              <a:off x="8928101" y="3698875"/>
              <a:ext cx="23813" cy="57150"/>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8" name="Freeform 310">
              <a:extLst>
                <a:ext uri="{FF2B5EF4-FFF2-40B4-BE49-F238E27FC236}">
                  <a16:creationId xmlns:a16="http://schemas.microsoft.com/office/drawing/2014/main" id="{2EB0BF4A-6225-41A8-BCE1-0DC83E2B3846}"/>
                </a:ext>
              </a:extLst>
            </p:cNvPr>
            <p:cNvSpPr>
              <a:spLocks/>
            </p:cNvSpPr>
            <p:nvPr>
              <p:custDataLst>
                <p:tags r:id="rId213"/>
              </p:custDataLst>
            </p:nvPr>
          </p:nvSpPr>
          <p:spPr bwMode="auto">
            <a:xfrm>
              <a:off x="8912225" y="3668713"/>
              <a:ext cx="25400" cy="57150"/>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9" name="Freeform 311">
              <a:extLst>
                <a:ext uri="{FF2B5EF4-FFF2-40B4-BE49-F238E27FC236}">
                  <a16:creationId xmlns:a16="http://schemas.microsoft.com/office/drawing/2014/main" id="{C6B8344A-638A-4015-8E43-44DCE060B14A}"/>
                </a:ext>
              </a:extLst>
            </p:cNvPr>
            <p:cNvSpPr>
              <a:spLocks/>
            </p:cNvSpPr>
            <p:nvPr>
              <p:custDataLst>
                <p:tags r:id="rId214"/>
              </p:custDataLst>
            </p:nvPr>
          </p:nvSpPr>
          <p:spPr bwMode="auto">
            <a:xfrm>
              <a:off x="8737600" y="3565525"/>
              <a:ext cx="7938" cy="57150"/>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0" name="Freeform 312">
              <a:extLst>
                <a:ext uri="{FF2B5EF4-FFF2-40B4-BE49-F238E27FC236}">
                  <a16:creationId xmlns:a16="http://schemas.microsoft.com/office/drawing/2014/main" id="{4C98C978-1EFA-46B8-9107-9AF70E9A6B1E}"/>
                </a:ext>
              </a:extLst>
            </p:cNvPr>
            <p:cNvSpPr>
              <a:spLocks/>
            </p:cNvSpPr>
            <p:nvPr>
              <p:custDataLst>
                <p:tags r:id="rId215"/>
              </p:custDataLst>
            </p:nvPr>
          </p:nvSpPr>
          <p:spPr bwMode="auto">
            <a:xfrm>
              <a:off x="8664576" y="3700464"/>
              <a:ext cx="30163" cy="58737"/>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1" name="Freeform 313">
              <a:extLst>
                <a:ext uri="{FF2B5EF4-FFF2-40B4-BE49-F238E27FC236}">
                  <a16:creationId xmlns:a16="http://schemas.microsoft.com/office/drawing/2014/main" id="{F12CF6E7-57D1-4067-AC90-930DBF583A3D}"/>
                </a:ext>
              </a:extLst>
            </p:cNvPr>
            <p:cNvSpPr>
              <a:spLocks/>
            </p:cNvSpPr>
            <p:nvPr>
              <p:custDataLst>
                <p:tags r:id="rId216"/>
              </p:custDataLst>
            </p:nvPr>
          </p:nvSpPr>
          <p:spPr bwMode="auto">
            <a:xfrm>
              <a:off x="8672513" y="3886201"/>
              <a:ext cx="19050" cy="55563"/>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2" name="Freeform 314">
              <a:extLst>
                <a:ext uri="{FF2B5EF4-FFF2-40B4-BE49-F238E27FC236}">
                  <a16:creationId xmlns:a16="http://schemas.microsoft.com/office/drawing/2014/main" id="{6E25F58B-6F87-425F-B5E0-00D33B3CB2C1}"/>
                </a:ext>
              </a:extLst>
            </p:cNvPr>
            <p:cNvSpPr>
              <a:spLocks/>
            </p:cNvSpPr>
            <p:nvPr>
              <p:custDataLst>
                <p:tags r:id="rId217"/>
              </p:custDataLst>
            </p:nvPr>
          </p:nvSpPr>
          <p:spPr bwMode="auto">
            <a:xfrm>
              <a:off x="8785226" y="3705225"/>
              <a:ext cx="11113" cy="57150"/>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3" name="Freeform 315">
              <a:extLst>
                <a:ext uri="{FF2B5EF4-FFF2-40B4-BE49-F238E27FC236}">
                  <a16:creationId xmlns:a16="http://schemas.microsoft.com/office/drawing/2014/main" id="{86EA775D-8E0F-4FE6-AB6E-73B76126D611}"/>
                </a:ext>
              </a:extLst>
            </p:cNvPr>
            <p:cNvSpPr>
              <a:spLocks/>
            </p:cNvSpPr>
            <p:nvPr>
              <p:custDataLst>
                <p:tags r:id="rId218"/>
              </p:custDataLst>
            </p:nvPr>
          </p:nvSpPr>
          <p:spPr bwMode="auto">
            <a:xfrm>
              <a:off x="8645525" y="3700464"/>
              <a:ext cx="19050" cy="58737"/>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4" name="Freeform 316">
              <a:extLst>
                <a:ext uri="{FF2B5EF4-FFF2-40B4-BE49-F238E27FC236}">
                  <a16:creationId xmlns:a16="http://schemas.microsoft.com/office/drawing/2014/main" id="{681D0D97-E788-49B4-AB16-2E3CCD692EFD}"/>
                </a:ext>
              </a:extLst>
            </p:cNvPr>
            <p:cNvSpPr>
              <a:spLocks/>
            </p:cNvSpPr>
            <p:nvPr>
              <p:custDataLst>
                <p:tags r:id="rId219"/>
              </p:custDataLst>
            </p:nvPr>
          </p:nvSpPr>
          <p:spPr bwMode="auto">
            <a:xfrm>
              <a:off x="8689976" y="3748088"/>
              <a:ext cx="30163" cy="57150"/>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5" name="Freeform 317">
              <a:extLst>
                <a:ext uri="{FF2B5EF4-FFF2-40B4-BE49-F238E27FC236}">
                  <a16:creationId xmlns:a16="http://schemas.microsoft.com/office/drawing/2014/main" id="{095B1EAA-D69E-4926-B4CD-F2C47E8A5DF2}"/>
                </a:ext>
              </a:extLst>
            </p:cNvPr>
            <p:cNvSpPr>
              <a:spLocks/>
            </p:cNvSpPr>
            <p:nvPr>
              <p:custDataLst>
                <p:tags r:id="rId220"/>
              </p:custDataLst>
            </p:nvPr>
          </p:nvSpPr>
          <p:spPr bwMode="auto">
            <a:xfrm>
              <a:off x="8491539" y="3951289"/>
              <a:ext cx="46037" cy="58737"/>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6" name="Freeform 318">
              <a:extLst>
                <a:ext uri="{FF2B5EF4-FFF2-40B4-BE49-F238E27FC236}">
                  <a16:creationId xmlns:a16="http://schemas.microsoft.com/office/drawing/2014/main" id="{C12FC991-6657-4EAA-8966-7DA7DCC34E06}"/>
                </a:ext>
              </a:extLst>
            </p:cNvPr>
            <p:cNvSpPr>
              <a:spLocks/>
            </p:cNvSpPr>
            <p:nvPr>
              <p:custDataLst>
                <p:tags r:id="rId221"/>
              </p:custDataLst>
            </p:nvPr>
          </p:nvSpPr>
          <p:spPr bwMode="auto">
            <a:xfrm>
              <a:off x="8589964" y="3989389"/>
              <a:ext cx="14287" cy="58737"/>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7" name="Freeform 319">
              <a:extLst>
                <a:ext uri="{FF2B5EF4-FFF2-40B4-BE49-F238E27FC236}">
                  <a16:creationId xmlns:a16="http://schemas.microsoft.com/office/drawing/2014/main" id="{F84354D9-BB16-47D8-B3C1-5955CBEA66EA}"/>
                </a:ext>
              </a:extLst>
            </p:cNvPr>
            <p:cNvSpPr>
              <a:spLocks/>
            </p:cNvSpPr>
            <p:nvPr>
              <p:custDataLst>
                <p:tags r:id="rId222"/>
              </p:custDataLst>
            </p:nvPr>
          </p:nvSpPr>
          <p:spPr bwMode="auto">
            <a:xfrm>
              <a:off x="8423276" y="3921126"/>
              <a:ext cx="36513" cy="55563"/>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8" name="Freeform 320">
              <a:extLst>
                <a:ext uri="{FF2B5EF4-FFF2-40B4-BE49-F238E27FC236}">
                  <a16:creationId xmlns:a16="http://schemas.microsoft.com/office/drawing/2014/main" id="{3FDA8A55-E061-43D0-A53F-79B4EB453316}"/>
                </a:ext>
              </a:extLst>
            </p:cNvPr>
            <p:cNvSpPr>
              <a:spLocks/>
            </p:cNvSpPr>
            <p:nvPr>
              <p:custDataLst>
                <p:tags r:id="rId223"/>
              </p:custDataLst>
            </p:nvPr>
          </p:nvSpPr>
          <p:spPr bwMode="auto">
            <a:xfrm>
              <a:off x="8467725" y="3906838"/>
              <a:ext cx="39688" cy="55562"/>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9" name="Freeform 321">
              <a:extLst>
                <a:ext uri="{FF2B5EF4-FFF2-40B4-BE49-F238E27FC236}">
                  <a16:creationId xmlns:a16="http://schemas.microsoft.com/office/drawing/2014/main" id="{E7965CCC-A1B4-48E5-9F4F-B17CD15F6A39}"/>
                </a:ext>
              </a:extLst>
            </p:cNvPr>
            <p:cNvSpPr>
              <a:spLocks/>
            </p:cNvSpPr>
            <p:nvPr>
              <p:custDataLst>
                <p:tags r:id="rId224"/>
              </p:custDataLst>
            </p:nvPr>
          </p:nvSpPr>
          <p:spPr bwMode="auto">
            <a:xfrm>
              <a:off x="8520113" y="3916364"/>
              <a:ext cx="36512" cy="58737"/>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0" name="Freeform 322">
              <a:extLst>
                <a:ext uri="{FF2B5EF4-FFF2-40B4-BE49-F238E27FC236}">
                  <a16:creationId xmlns:a16="http://schemas.microsoft.com/office/drawing/2014/main" id="{AD7BB7B7-4501-47D4-A307-D19D7B68FA58}"/>
                </a:ext>
              </a:extLst>
            </p:cNvPr>
            <p:cNvSpPr>
              <a:spLocks/>
            </p:cNvSpPr>
            <p:nvPr>
              <p:custDataLst>
                <p:tags r:id="rId225"/>
              </p:custDataLst>
            </p:nvPr>
          </p:nvSpPr>
          <p:spPr bwMode="auto">
            <a:xfrm>
              <a:off x="8572500" y="3921126"/>
              <a:ext cx="25400" cy="55563"/>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1" name="Freeform 323">
              <a:extLst>
                <a:ext uri="{FF2B5EF4-FFF2-40B4-BE49-F238E27FC236}">
                  <a16:creationId xmlns:a16="http://schemas.microsoft.com/office/drawing/2014/main" id="{762537FE-4176-4E16-8E32-20DD8B0AE2AA}"/>
                </a:ext>
              </a:extLst>
            </p:cNvPr>
            <p:cNvSpPr>
              <a:spLocks/>
            </p:cNvSpPr>
            <p:nvPr>
              <p:custDataLst>
                <p:tags r:id="rId226"/>
              </p:custDataLst>
            </p:nvPr>
          </p:nvSpPr>
          <p:spPr bwMode="auto">
            <a:xfrm>
              <a:off x="8645525" y="3913188"/>
              <a:ext cx="1588" cy="55562"/>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2" name="Freeform 324">
              <a:extLst>
                <a:ext uri="{FF2B5EF4-FFF2-40B4-BE49-F238E27FC236}">
                  <a16:creationId xmlns:a16="http://schemas.microsoft.com/office/drawing/2014/main" id="{6FCA8E04-13A0-442C-BC29-49DEF94400AA}"/>
                </a:ext>
              </a:extLst>
            </p:cNvPr>
            <p:cNvSpPr>
              <a:spLocks/>
            </p:cNvSpPr>
            <p:nvPr>
              <p:custDataLst>
                <p:tags r:id="rId227"/>
              </p:custDataLst>
            </p:nvPr>
          </p:nvSpPr>
          <p:spPr bwMode="auto">
            <a:xfrm>
              <a:off x="8220075" y="3727450"/>
              <a:ext cx="20638" cy="58738"/>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3" name="Freeform 325">
              <a:extLst>
                <a:ext uri="{FF2B5EF4-FFF2-40B4-BE49-F238E27FC236}">
                  <a16:creationId xmlns:a16="http://schemas.microsoft.com/office/drawing/2014/main" id="{54C9AE9C-A23B-4B90-B1C5-69CF1E60E6B6}"/>
                </a:ext>
              </a:extLst>
            </p:cNvPr>
            <p:cNvSpPr>
              <a:spLocks/>
            </p:cNvSpPr>
            <p:nvPr>
              <p:custDataLst>
                <p:tags r:id="rId228"/>
              </p:custDataLst>
            </p:nvPr>
          </p:nvSpPr>
          <p:spPr bwMode="auto">
            <a:xfrm>
              <a:off x="8166101" y="3700464"/>
              <a:ext cx="30163" cy="58737"/>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4" name="Freeform 326">
              <a:extLst>
                <a:ext uri="{FF2B5EF4-FFF2-40B4-BE49-F238E27FC236}">
                  <a16:creationId xmlns:a16="http://schemas.microsoft.com/office/drawing/2014/main" id="{3604E60A-70F7-40AA-BD0C-F8AB87038F34}"/>
                </a:ext>
              </a:extLst>
            </p:cNvPr>
            <p:cNvSpPr>
              <a:spLocks/>
            </p:cNvSpPr>
            <p:nvPr>
              <p:custDataLst>
                <p:tags r:id="rId229"/>
              </p:custDataLst>
            </p:nvPr>
          </p:nvSpPr>
          <p:spPr bwMode="auto">
            <a:xfrm>
              <a:off x="8001000" y="3684588"/>
              <a:ext cx="7938" cy="57150"/>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5" name="Line 327" descr="Horizontal dunkel">
              <a:extLst>
                <a:ext uri="{FF2B5EF4-FFF2-40B4-BE49-F238E27FC236}">
                  <a16:creationId xmlns:a16="http://schemas.microsoft.com/office/drawing/2014/main" id="{7CF6EA20-ABFF-48E9-86B0-645F37D571D8}"/>
                </a:ext>
              </a:extLst>
            </p:cNvPr>
            <p:cNvSpPr>
              <a:spLocks noChangeShapeType="1"/>
            </p:cNvSpPr>
            <p:nvPr>
              <p:custDataLst>
                <p:tags r:id="rId230"/>
              </p:custDataLst>
            </p:nvPr>
          </p:nvSpPr>
          <p:spPr bwMode="auto">
            <a:xfrm>
              <a:off x="8026401" y="3721100"/>
              <a:ext cx="4763" cy="6350"/>
            </a:xfrm>
            <a:prstGeom prst="line">
              <a:avLst/>
            </a:prstGeom>
            <a:no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6" name="Freeform 328">
              <a:extLst>
                <a:ext uri="{FF2B5EF4-FFF2-40B4-BE49-F238E27FC236}">
                  <a16:creationId xmlns:a16="http://schemas.microsoft.com/office/drawing/2014/main" id="{BC130920-DF2E-403B-BFEA-8D78CD1D1F0A}"/>
                </a:ext>
              </a:extLst>
            </p:cNvPr>
            <p:cNvSpPr>
              <a:spLocks/>
            </p:cNvSpPr>
            <p:nvPr>
              <p:custDataLst>
                <p:tags r:id="rId231"/>
              </p:custDataLst>
            </p:nvPr>
          </p:nvSpPr>
          <p:spPr bwMode="auto">
            <a:xfrm>
              <a:off x="8023225" y="3721100"/>
              <a:ext cx="7938" cy="57150"/>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7" name="Freeform 329">
              <a:extLst>
                <a:ext uri="{FF2B5EF4-FFF2-40B4-BE49-F238E27FC236}">
                  <a16:creationId xmlns:a16="http://schemas.microsoft.com/office/drawing/2014/main" id="{13E878D8-9D61-4F2A-B8C8-C17F4C7679B5}"/>
                </a:ext>
              </a:extLst>
            </p:cNvPr>
            <p:cNvSpPr>
              <a:spLocks/>
            </p:cNvSpPr>
            <p:nvPr>
              <p:custDataLst>
                <p:tags r:id="rId232"/>
              </p:custDataLst>
            </p:nvPr>
          </p:nvSpPr>
          <p:spPr bwMode="auto">
            <a:xfrm>
              <a:off x="7924801" y="3565525"/>
              <a:ext cx="22225" cy="57150"/>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8" name="Freeform 330">
              <a:extLst>
                <a:ext uri="{FF2B5EF4-FFF2-40B4-BE49-F238E27FC236}">
                  <a16:creationId xmlns:a16="http://schemas.microsoft.com/office/drawing/2014/main" id="{F56AFAB1-60BF-4F30-BB37-6E3A1EC8EEE2}"/>
                </a:ext>
              </a:extLst>
            </p:cNvPr>
            <p:cNvSpPr>
              <a:spLocks/>
            </p:cNvSpPr>
            <p:nvPr>
              <p:custDataLst>
                <p:tags r:id="rId233"/>
              </p:custDataLst>
            </p:nvPr>
          </p:nvSpPr>
          <p:spPr bwMode="auto">
            <a:xfrm>
              <a:off x="8453438" y="3929063"/>
              <a:ext cx="11112" cy="57150"/>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9" name="Freeform 331">
              <a:extLst>
                <a:ext uri="{FF2B5EF4-FFF2-40B4-BE49-F238E27FC236}">
                  <a16:creationId xmlns:a16="http://schemas.microsoft.com/office/drawing/2014/main" id="{27BF49DC-41C1-497E-9426-8059334EBF92}"/>
                </a:ext>
              </a:extLst>
            </p:cNvPr>
            <p:cNvSpPr>
              <a:spLocks/>
            </p:cNvSpPr>
            <p:nvPr>
              <p:custDataLst>
                <p:tags r:id="rId234"/>
              </p:custDataLst>
            </p:nvPr>
          </p:nvSpPr>
          <p:spPr bwMode="auto">
            <a:xfrm>
              <a:off x="8969376" y="3886201"/>
              <a:ext cx="28575" cy="55563"/>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0" name="Freeform 332">
              <a:extLst>
                <a:ext uri="{FF2B5EF4-FFF2-40B4-BE49-F238E27FC236}">
                  <a16:creationId xmlns:a16="http://schemas.microsoft.com/office/drawing/2014/main" id="{9BA8394D-E54F-4B56-80F1-B280BE3C8580}"/>
                </a:ext>
              </a:extLst>
            </p:cNvPr>
            <p:cNvSpPr>
              <a:spLocks/>
            </p:cNvSpPr>
            <p:nvPr>
              <p:custDataLst>
                <p:tags r:id="rId235"/>
              </p:custDataLst>
            </p:nvPr>
          </p:nvSpPr>
          <p:spPr bwMode="auto">
            <a:xfrm>
              <a:off x="7907339" y="3468688"/>
              <a:ext cx="274637" cy="368300"/>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1" name="Freeform 333">
              <a:extLst>
                <a:ext uri="{FF2B5EF4-FFF2-40B4-BE49-F238E27FC236}">
                  <a16:creationId xmlns:a16="http://schemas.microsoft.com/office/drawing/2014/main" id="{57690E84-C82C-4D37-A275-22DA1D18A14D}"/>
                </a:ext>
              </a:extLst>
            </p:cNvPr>
            <p:cNvSpPr>
              <a:spLocks/>
            </p:cNvSpPr>
            <p:nvPr>
              <p:custDataLst>
                <p:tags r:id="rId236"/>
              </p:custDataLst>
            </p:nvPr>
          </p:nvSpPr>
          <p:spPr bwMode="auto">
            <a:xfrm>
              <a:off x="8248650" y="3517901"/>
              <a:ext cx="254000" cy="257175"/>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2" name="Freeform 334">
              <a:extLst>
                <a:ext uri="{FF2B5EF4-FFF2-40B4-BE49-F238E27FC236}">
                  <a16:creationId xmlns:a16="http://schemas.microsoft.com/office/drawing/2014/main" id="{AD6FAADF-C714-450D-8BA9-15CFF835FCFB}"/>
                </a:ext>
              </a:extLst>
            </p:cNvPr>
            <p:cNvSpPr>
              <a:spLocks/>
            </p:cNvSpPr>
            <p:nvPr>
              <p:custDataLst>
                <p:tags r:id="rId237"/>
              </p:custDataLst>
            </p:nvPr>
          </p:nvSpPr>
          <p:spPr bwMode="auto">
            <a:xfrm>
              <a:off x="8604251" y="3924300"/>
              <a:ext cx="92075" cy="57150"/>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3" name="Freeform 335">
              <a:extLst>
                <a:ext uri="{FF2B5EF4-FFF2-40B4-BE49-F238E27FC236}">
                  <a16:creationId xmlns:a16="http://schemas.microsoft.com/office/drawing/2014/main" id="{9AAF792F-6AF0-4CE5-A83B-26A653B7DAE4}"/>
                </a:ext>
              </a:extLst>
            </p:cNvPr>
            <p:cNvSpPr>
              <a:spLocks/>
            </p:cNvSpPr>
            <p:nvPr>
              <p:custDataLst>
                <p:tags r:id="rId238"/>
              </p:custDataLst>
            </p:nvPr>
          </p:nvSpPr>
          <p:spPr bwMode="auto">
            <a:xfrm>
              <a:off x="8720138" y="3590925"/>
              <a:ext cx="42862" cy="88900"/>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4" name="Freeform 336">
              <a:extLst>
                <a:ext uri="{FF2B5EF4-FFF2-40B4-BE49-F238E27FC236}">
                  <a16:creationId xmlns:a16="http://schemas.microsoft.com/office/drawing/2014/main" id="{C3A0BD59-E1B8-4722-926C-B4FD44853DAF}"/>
                </a:ext>
              </a:extLst>
            </p:cNvPr>
            <p:cNvSpPr>
              <a:spLocks/>
            </p:cNvSpPr>
            <p:nvPr>
              <p:custDataLst>
                <p:tags r:id="rId239"/>
              </p:custDataLst>
            </p:nvPr>
          </p:nvSpPr>
          <p:spPr bwMode="auto">
            <a:xfrm>
              <a:off x="8732839" y="3735388"/>
              <a:ext cx="71437" cy="55562"/>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5" name="Freeform 337">
              <a:extLst>
                <a:ext uri="{FF2B5EF4-FFF2-40B4-BE49-F238E27FC236}">
                  <a16:creationId xmlns:a16="http://schemas.microsoft.com/office/drawing/2014/main" id="{D1F78219-5632-4A9A-B696-B4DF8E5FC1D8}"/>
                </a:ext>
              </a:extLst>
            </p:cNvPr>
            <p:cNvSpPr>
              <a:spLocks/>
            </p:cNvSpPr>
            <p:nvPr>
              <p:custDataLst>
                <p:tags r:id="rId240"/>
              </p:custDataLst>
            </p:nvPr>
          </p:nvSpPr>
          <p:spPr bwMode="auto">
            <a:xfrm>
              <a:off x="8809039" y="3659188"/>
              <a:ext cx="85725" cy="63500"/>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6" name="Freeform 338">
              <a:extLst>
                <a:ext uri="{FF2B5EF4-FFF2-40B4-BE49-F238E27FC236}">
                  <a16:creationId xmlns:a16="http://schemas.microsoft.com/office/drawing/2014/main" id="{B3DC07EC-972C-4716-8D41-466C5C2B905D}"/>
                </a:ext>
              </a:extLst>
            </p:cNvPr>
            <p:cNvSpPr>
              <a:spLocks/>
            </p:cNvSpPr>
            <p:nvPr>
              <p:custDataLst>
                <p:tags r:id="rId241"/>
              </p:custDataLst>
            </p:nvPr>
          </p:nvSpPr>
          <p:spPr bwMode="auto">
            <a:xfrm>
              <a:off x="8497889" y="3597275"/>
              <a:ext cx="166687" cy="230188"/>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7" name="Freeform 339">
              <a:extLst>
                <a:ext uri="{FF2B5EF4-FFF2-40B4-BE49-F238E27FC236}">
                  <a16:creationId xmlns:a16="http://schemas.microsoft.com/office/drawing/2014/main" id="{D96A8048-31D7-41C9-A20D-05727BE84E7D}"/>
                </a:ext>
              </a:extLst>
            </p:cNvPr>
            <p:cNvSpPr>
              <a:spLocks/>
            </p:cNvSpPr>
            <p:nvPr>
              <p:custDataLst>
                <p:tags r:id="rId242"/>
              </p:custDataLst>
            </p:nvPr>
          </p:nvSpPr>
          <p:spPr bwMode="auto">
            <a:xfrm>
              <a:off x="8162926" y="3838575"/>
              <a:ext cx="250825" cy="95250"/>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8" name="Freeform 340">
              <a:extLst>
                <a:ext uri="{FF2B5EF4-FFF2-40B4-BE49-F238E27FC236}">
                  <a16:creationId xmlns:a16="http://schemas.microsoft.com/office/drawing/2014/main" id="{94CCF487-6839-4180-9DA3-836A1FFFA193}"/>
                </a:ext>
              </a:extLst>
            </p:cNvPr>
            <p:cNvSpPr>
              <a:spLocks/>
            </p:cNvSpPr>
            <p:nvPr>
              <p:custDataLst>
                <p:tags r:id="rId243"/>
              </p:custDataLst>
            </p:nvPr>
          </p:nvSpPr>
          <p:spPr bwMode="auto">
            <a:xfrm>
              <a:off x="8843963" y="3695701"/>
              <a:ext cx="214312" cy="252413"/>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9" name="Freeform 341">
              <a:extLst>
                <a:ext uri="{FF2B5EF4-FFF2-40B4-BE49-F238E27FC236}">
                  <a16:creationId xmlns:a16="http://schemas.microsoft.com/office/drawing/2014/main" id="{B6274C00-B072-46D2-B2AF-99F0A991811B}"/>
                </a:ext>
              </a:extLst>
            </p:cNvPr>
            <p:cNvSpPr>
              <a:spLocks/>
            </p:cNvSpPr>
            <p:nvPr>
              <p:custDataLst>
                <p:tags r:id="rId244"/>
              </p:custDataLst>
            </p:nvPr>
          </p:nvSpPr>
          <p:spPr bwMode="auto">
            <a:xfrm>
              <a:off x="7375526" y="2527301"/>
              <a:ext cx="53975" cy="60325"/>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390" name="Freeform 342">
              <a:extLst>
                <a:ext uri="{FF2B5EF4-FFF2-40B4-BE49-F238E27FC236}">
                  <a16:creationId xmlns:a16="http://schemas.microsoft.com/office/drawing/2014/main" id="{7F5CC266-AF7F-487B-920C-7E7C26A39AA6}"/>
                </a:ext>
              </a:extLst>
            </p:cNvPr>
            <p:cNvSpPr>
              <a:spLocks/>
            </p:cNvSpPr>
            <p:nvPr>
              <p:custDataLst>
                <p:tags r:id="rId245"/>
              </p:custDataLst>
            </p:nvPr>
          </p:nvSpPr>
          <p:spPr bwMode="auto">
            <a:xfrm>
              <a:off x="5832476" y="1931988"/>
              <a:ext cx="220663" cy="177800"/>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1" name="Freeform 343">
              <a:extLst>
                <a:ext uri="{FF2B5EF4-FFF2-40B4-BE49-F238E27FC236}">
                  <a16:creationId xmlns:a16="http://schemas.microsoft.com/office/drawing/2014/main" id="{BC530B33-450B-4A61-9F2A-CC9CD8609B73}"/>
                </a:ext>
              </a:extLst>
            </p:cNvPr>
            <p:cNvSpPr>
              <a:spLocks/>
            </p:cNvSpPr>
            <p:nvPr>
              <p:custDataLst>
                <p:tags r:id="rId246"/>
              </p:custDataLst>
            </p:nvPr>
          </p:nvSpPr>
          <p:spPr bwMode="auto">
            <a:xfrm>
              <a:off x="5895975" y="2136775"/>
              <a:ext cx="146050" cy="71438"/>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2" name="Freeform 344">
              <a:extLst>
                <a:ext uri="{FF2B5EF4-FFF2-40B4-BE49-F238E27FC236}">
                  <a16:creationId xmlns:a16="http://schemas.microsoft.com/office/drawing/2014/main" id="{2C14C91A-C80E-4428-BD6B-80F3FFAE3716}"/>
                </a:ext>
              </a:extLst>
            </p:cNvPr>
            <p:cNvSpPr>
              <a:spLocks/>
            </p:cNvSpPr>
            <p:nvPr>
              <p:custDataLst>
                <p:tags r:id="rId247"/>
              </p:custDataLst>
            </p:nvPr>
          </p:nvSpPr>
          <p:spPr bwMode="auto">
            <a:xfrm>
              <a:off x="5995989" y="1792289"/>
              <a:ext cx="111125" cy="65087"/>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3" name="Freeform 345">
              <a:extLst>
                <a:ext uri="{FF2B5EF4-FFF2-40B4-BE49-F238E27FC236}">
                  <a16:creationId xmlns:a16="http://schemas.microsoft.com/office/drawing/2014/main" id="{C86B100F-F86E-4F3C-8688-44F4FEE3B0FA}"/>
                </a:ext>
              </a:extLst>
            </p:cNvPr>
            <p:cNvSpPr>
              <a:spLocks/>
            </p:cNvSpPr>
            <p:nvPr>
              <p:custDataLst>
                <p:tags r:id="rId248"/>
              </p:custDataLst>
            </p:nvPr>
          </p:nvSpPr>
          <p:spPr bwMode="auto">
            <a:xfrm>
              <a:off x="6008689" y="2139951"/>
              <a:ext cx="179387" cy="142875"/>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4" name="Freeform 346">
              <a:extLst>
                <a:ext uri="{FF2B5EF4-FFF2-40B4-BE49-F238E27FC236}">
                  <a16:creationId xmlns:a16="http://schemas.microsoft.com/office/drawing/2014/main" id="{319836E3-46A9-437D-8A6F-2405A1754B23}"/>
                </a:ext>
              </a:extLst>
            </p:cNvPr>
            <p:cNvSpPr>
              <a:spLocks/>
            </p:cNvSpPr>
            <p:nvPr>
              <p:custDataLst>
                <p:tags r:id="rId249"/>
              </p:custDataLst>
            </p:nvPr>
          </p:nvSpPr>
          <p:spPr bwMode="auto">
            <a:xfrm>
              <a:off x="4008439" y="3178176"/>
              <a:ext cx="14287" cy="55563"/>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a:p>
          </p:txBody>
        </p:sp>
        <p:sp>
          <p:nvSpPr>
            <p:cNvPr id="2395" name="Freeform 347">
              <a:extLst>
                <a:ext uri="{FF2B5EF4-FFF2-40B4-BE49-F238E27FC236}">
                  <a16:creationId xmlns:a16="http://schemas.microsoft.com/office/drawing/2014/main" id="{1228B20C-D865-4728-8576-30AE8FC3E5CF}"/>
                </a:ext>
              </a:extLst>
            </p:cNvPr>
            <p:cNvSpPr>
              <a:spLocks/>
            </p:cNvSpPr>
            <p:nvPr>
              <p:custDataLst>
                <p:tags r:id="rId250"/>
              </p:custDataLst>
            </p:nvPr>
          </p:nvSpPr>
          <p:spPr bwMode="auto">
            <a:xfrm>
              <a:off x="6113464" y="2132014"/>
              <a:ext cx="85725" cy="79375"/>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a:p>
          </p:txBody>
        </p:sp>
        <p:sp>
          <p:nvSpPr>
            <p:cNvPr id="2396" name="Freeform 348">
              <a:extLst>
                <a:ext uri="{FF2B5EF4-FFF2-40B4-BE49-F238E27FC236}">
                  <a16:creationId xmlns:a16="http://schemas.microsoft.com/office/drawing/2014/main" id="{A5D1313B-314D-4609-9644-5944FE16BF68}"/>
                </a:ext>
              </a:extLst>
            </p:cNvPr>
            <p:cNvSpPr>
              <a:spLocks/>
            </p:cNvSpPr>
            <p:nvPr>
              <p:custDataLst>
                <p:tags r:id="rId251"/>
              </p:custDataLst>
            </p:nvPr>
          </p:nvSpPr>
          <p:spPr bwMode="auto">
            <a:xfrm>
              <a:off x="6030913" y="2014538"/>
              <a:ext cx="381000" cy="247650"/>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7" name="Freeform 349">
              <a:extLst>
                <a:ext uri="{FF2B5EF4-FFF2-40B4-BE49-F238E27FC236}">
                  <a16:creationId xmlns:a16="http://schemas.microsoft.com/office/drawing/2014/main" id="{360B63A1-D21D-4FF0-91F3-2ADF08380628}"/>
                </a:ext>
              </a:extLst>
            </p:cNvPr>
            <p:cNvSpPr>
              <a:spLocks/>
            </p:cNvSpPr>
            <p:nvPr>
              <p:custDataLst>
                <p:tags r:id="rId252"/>
              </p:custDataLst>
            </p:nvPr>
          </p:nvSpPr>
          <p:spPr bwMode="auto">
            <a:xfrm>
              <a:off x="6542089" y="2357438"/>
              <a:ext cx="47625" cy="63500"/>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a:p>
          </p:txBody>
        </p:sp>
        <p:sp>
          <p:nvSpPr>
            <p:cNvPr id="2398" name="Freeform 350">
              <a:extLst>
                <a:ext uri="{FF2B5EF4-FFF2-40B4-BE49-F238E27FC236}">
                  <a16:creationId xmlns:a16="http://schemas.microsoft.com/office/drawing/2014/main" id="{4163539D-1007-4A06-89C2-D2BB385BEC69}"/>
                </a:ext>
              </a:extLst>
            </p:cNvPr>
            <p:cNvSpPr>
              <a:spLocks/>
            </p:cNvSpPr>
            <p:nvPr>
              <p:custDataLst>
                <p:tags r:id="rId253"/>
              </p:custDataLst>
            </p:nvPr>
          </p:nvSpPr>
          <p:spPr bwMode="auto">
            <a:xfrm>
              <a:off x="7085013" y="2371725"/>
              <a:ext cx="207962" cy="122238"/>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a:p>
          </p:txBody>
        </p:sp>
        <p:sp>
          <p:nvSpPr>
            <p:cNvPr id="2399" name="Freeform 351">
              <a:extLst>
                <a:ext uri="{FF2B5EF4-FFF2-40B4-BE49-F238E27FC236}">
                  <a16:creationId xmlns:a16="http://schemas.microsoft.com/office/drawing/2014/main" id="{884278FF-B943-45D9-B760-E3F04FCA67E2}"/>
                </a:ext>
              </a:extLst>
            </p:cNvPr>
            <p:cNvSpPr>
              <a:spLocks/>
            </p:cNvSpPr>
            <p:nvPr>
              <p:custDataLst>
                <p:tags r:id="rId254"/>
              </p:custDataLst>
            </p:nvPr>
          </p:nvSpPr>
          <p:spPr bwMode="auto">
            <a:xfrm>
              <a:off x="7134226" y="2300288"/>
              <a:ext cx="225425" cy="125412"/>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a:p>
          </p:txBody>
        </p:sp>
        <p:sp>
          <p:nvSpPr>
            <p:cNvPr id="2400" name="Freeform 352">
              <a:extLst>
                <a:ext uri="{FF2B5EF4-FFF2-40B4-BE49-F238E27FC236}">
                  <a16:creationId xmlns:a16="http://schemas.microsoft.com/office/drawing/2014/main" id="{731B940C-8BD9-4F6A-B1AB-7E1CA5288B25}"/>
                </a:ext>
              </a:extLst>
            </p:cNvPr>
            <p:cNvSpPr>
              <a:spLocks/>
            </p:cNvSpPr>
            <p:nvPr>
              <p:custDataLst>
                <p:tags r:id="rId255"/>
              </p:custDataLst>
            </p:nvPr>
          </p:nvSpPr>
          <p:spPr bwMode="auto">
            <a:xfrm>
              <a:off x="6740525" y="2316163"/>
              <a:ext cx="342900" cy="227012"/>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a:p>
          </p:txBody>
        </p:sp>
        <p:sp>
          <p:nvSpPr>
            <p:cNvPr id="2401" name="Freeform 353">
              <a:extLst>
                <a:ext uri="{FF2B5EF4-FFF2-40B4-BE49-F238E27FC236}">
                  <a16:creationId xmlns:a16="http://schemas.microsoft.com/office/drawing/2014/main" id="{F5BF626C-D159-4E05-AF6F-9FE1E841D688}"/>
                </a:ext>
              </a:extLst>
            </p:cNvPr>
            <p:cNvSpPr>
              <a:spLocks/>
            </p:cNvSpPr>
            <p:nvPr>
              <p:custDataLst>
                <p:tags r:id="rId256"/>
              </p:custDataLst>
            </p:nvPr>
          </p:nvSpPr>
          <p:spPr bwMode="auto">
            <a:xfrm>
              <a:off x="5949950" y="2203451"/>
              <a:ext cx="107950" cy="149225"/>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02" name="Freeform 354">
              <a:extLst>
                <a:ext uri="{FF2B5EF4-FFF2-40B4-BE49-F238E27FC236}">
                  <a16:creationId xmlns:a16="http://schemas.microsoft.com/office/drawing/2014/main" id="{90F0ADCE-47B5-4AB9-BF3E-7CA6B80D9469}"/>
                </a:ext>
              </a:extLst>
            </p:cNvPr>
            <p:cNvSpPr>
              <a:spLocks/>
            </p:cNvSpPr>
            <p:nvPr>
              <p:custDataLst>
                <p:tags r:id="rId257"/>
              </p:custDataLst>
            </p:nvPr>
          </p:nvSpPr>
          <p:spPr bwMode="auto">
            <a:xfrm>
              <a:off x="5997576" y="2311401"/>
              <a:ext cx="68263" cy="60325"/>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03" name="Freeform 355">
              <a:extLst>
                <a:ext uri="{FF2B5EF4-FFF2-40B4-BE49-F238E27FC236}">
                  <a16:creationId xmlns:a16="http://schemas.microsoft.com/office/drawing/2014/main" id="{A10E62D7-B0F3-492D-99E4-9860B1CB9FED}"/>
                </a:ext>
              </a:extLst>
            </p:cNvPr>
            <p:cNvSpPr>
              <a:spLocks/>
            </p:cNvSpPr>
            <p:nvPr>
              <p:custDataLst>
                <p:tags r:id="rId258"/>
              </p:custDataLst>
            </p:nvPr>
          </p:nvSpPr>
          <p:spPr bwMode="auto">
            <a:xfrm>
              <a:off x="6081713" y="2935289"/>
              <a:ext cx="411162" cy="611187"/>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sp>
          <p:nvSpPr>
            <p:cNvPr id="2404" name="Freeform 356">
              <a:extLst>
                <a:ext uri="{FF2B5EF4-FFF2-40B4-BE49-F238E27FC236}">
                  <a16:creationId xmlns:a16="http://schemas.microsoft.com/office/drawing/2014/main" id="{29033501-C1A0-4A4B-8F0F-1344ED64EE15}"/>
                </a:ext>
              </a:extLst>
            </p:cNvPr>
            <p:cNvSpPr>
              <a:spLocks/>
            </p:cNvSpPr>
            <p:nvPr>
              <p:custDataLst>
                <p:tags r:id="rId259"/>
              </p:custDataLst>
            </p:nvPr>
          </p:nvSpPr>
          <p:spPr bwMode="auto">
            <a:xfrm>
              <a:off x="6565901" y="3275013"/>
              <a:ext cx="244475" cy="431800"/>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GB"/>
            </a:p>
          </p:txBody>
        </p:sp>
        <p:sp>
          <p:nvSpPr>
            <p:cNvPr id="2405" name="Freeform 357">
              <a:extLst>
                <a:ext uri="{FF2B5EF4-FFF2-40B4-BE49-F238E27FC236}">
                  <a16:creationId xmlns:a16="http://schemas.microsoft.com/office/drawing/2014/main" id="{FC0E78D2-2F60-47AF-8CF0-74ADC5406EDC}"/>
                </a:ext>
              </a:extLst>
            </p:cNvPr>
            <p:cNvSpPr>
              <a:spLocks/>
            </p:cNvSpPr>
            <p:nvPr>
              <p:custDataLst>
                <p:tags r:id="rId260"/>
              </p:custDataLst>
            </p:nvPr>
          </p:nvSpPr>
          <p:spPr bwMode="auto">
            <a:xfrm>
              <a:off x="6573838" y="3262314"/>
              <a:ext cx="38100" cy="58737"/>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a:p>
          </p:txBody>
        </p:sp>
        <p:sp>
          <p:nvSpPr>
            <p:cNvPr id="2406" name="Freeform 358">
              <a:extLst>
                <a:ext uri="{FF2B5EF4-FFF2-40B4-BE49-F238E27FC236}">
                  <a16:creationId xmlns:a16="http://schemas.microsoft.com/office/drawing/2014/main" id="{4275AFC4-5226-4B78-A80C-F3FA9A084F84}"/>
                </a:ext>
              </a:extLst>
            </p:cNvPr>
            <p:cNvSpPr>
              <a:spLocks/>
            </p:cNvSpPr>
            <p:nvPr>
              <p:custDataLst>
                <p:tags r:id="rId261"/>
              </p:custDataLst>
            </p:nvPr>
          </p:nvSpPr>
          <p:spPr bwMode="auto">
            <a:xfrm>
              <a:off x="6372225" y="3173414"/>
              <a:ext cx="363538" cy="376237"/>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GB"/>
            </a:p>
          </p:txBody>
        </p:sp>
        <p:sp>
          <p:nvSpPr>
            <p:cNvPr id="2407" name="Line 359">
              <a:extLst>
                <a:ext uri="{FF2B5EF4-FFF2-40B4-BE49-F238E27FC236}">
                  <a16:creationId xmlns:a16="http://schemas.microsoft.com/office/drawing/2014/main" id="{186A95C8-7902-4BE9-9673-56EFA3CC391A}"/>
                </a:ext>
              </a:extLst>
            </p:cNvPr>
            <p:cNvSpPr>
              <a:spLocks noChangeShapeType="1"/>
            </p:cNvSpPr>
            <p:nvPr>
              <p:custDataLst>
                <p:tags r:id="rId262"/>
              </p:custDataLst>
            </p:nvPr>
          </p:nvSpPr>
          <p:spPr bwMode="auto">
            <a:xfrm flipH="1">
              <a:off x="3232151"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08" name="Freeform 360">
              <a:extLst>
                <a:ext uri="{FF2B5EF4-FFF2-40B4-BE49-F238E27FC236}">
                  <a16:creationId xmlns:a16="http://schemas.microsoft.com/office/drawing/2014/main" id="{4FBE0935-8A49-41E3-8DEC-3EA9BA680AF9}"/>
                </a:ext>
              </a:extLst>
            </p:cNvPr>
            <p:cNvSpPr>
              <a:spLocks/>
            </p:cNvSpPr>
            <p:nvPr>
              <p:custDataLst>
                <p:tags r:id="rId263"/>
              </p:custDataLst>
            </p:nvPr>
          </p:nvSpPr>
          <p:spPr bwMode="auto">
            <a:xfrm>
              <a:off x="3232150" y="3700464"/>
              <a:ext cx="12700" cy="58737"/>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a:p>
          </p:txBody>
        </p:sp>
        <p:sp>
          <p:nvSpPr>
            <p:cNvPr id="2409" name="Freeform 361">
              <a:extLst>
                <a:ext uri="{FF2B5EF4-FFF2-40B4-BE49-F238E27FC236}">
                  <a16:creationId xmlns:a16="http://schemas.microsoft.com/office/drawing/2014/main" id="{20673A0B-345E-4097-83FE-6A11184E8B48}"/>
                </a:ext>
              </a:extLst>
            </p:cNvPr>
            <p:cNvSpPr>
              <a:spLocks/>
            </p:cNvSpPr>
            <p:nvPr>
              <p:custDataLst>
                <p:tags r:id="rId264"/>
              </p:custDataLst>
            </p:nvPr>
          </p:nvSpPr>
          <p:spPr bwMode="auto">
            <a:xfrm>
              <a:off x="3240088" y="3687763"/>
              <a:ext cx="4762" cy="57150"/>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10" name="Group 362">
              <a:extLst>
                <a:ext uri="{FF2B5EF4-FFF2-40B4-BE49-F238E27FC236}">
                  <a16:creationId xmlns:a16="http://schemas.microsoft.com/office/drawing/2014/main" id="{8D27ABB7-A598-4803-9570-08714B838A1B}"/>
                </a:ext>
              </a:extLst>
            </p:cNvPr>
            <p:cNvGrpSpPr>
              <a:grpSpLocks/>
            </p:cNvGrpSpPr>
            <p:nvPr>
              <p:custDataLst>
                <p:tags r:id="rId265"/>
              </p:custDataLst>
            </p:nvPr>
          </p:nvGrpSpPr>
          <p:grpSpPr bwMode="auto">
            <a:xfrm>
              <a:off x="3232151" y="3622676"/>
              <a:ext cx="417513" cy="201613"/>
              <a:chOff x="912" y="2626"/>
              <a:chExt cx="311" cy="127"/>
            </a:xfrm>
          </p:grpSpPr>
          <p:sp>
            <p:nvSpPr>
              <p:cNvPr id="2411" name="Freeform 363">
                <a:extLst>
                  <a:ext uri="{FF2B5EF4-FFF2-40B4-BE49-F238E27FC236}">
                    <a16:creationId xmlns:a16="http://schemas.microsoft.com/office/drawing/2014/main" id="{52213928-CCF9-4740-8B3C-B046BF93566F}"/>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12" name="Freeform 364">
                <a:extLst>
                  <a:ext uri="{FF2B5EF4-FFF2-40B4-BE49-F238E27FC236}">
                    <a16:creationId xmlns:a16="http://schemas.microsoft.com/office/drawing/2014/main" id="{5A05C391-23AE-48EC-AB2F-69053DE4BD96}"/>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13" name="Freeform 365">
                <a:extLst>
                  <a:ext uri="{FF2B5EF4-FFF2-40B4-BE49-F238E27FC236}">
                    <a16:creationId xmlns:a16="http://schemas.microsoft.com/office/drawing/2014/main" id="{D375D04B-2F29-41F1-B06C-E7B21E758E3B}"/>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14" name="Freeform 366">
              <a:extLst>
                <a:ext uri="{FF2B5EF4-FFF2-40B4-BE49-F238E27FC236}">
                  <a16:creationId xmlns:a16="http://schemas.microsoft.com/office/drawing/2014/main" id="{2C091E6A-3B4D-4CB4-9BB7-5FDEEBDC5C52}"/>
                </a:ext>
              </a:extLst>
            </p:cNvPr>
            <p:cNvSpPr>
              <a:spLocks/>
            </p:cNvSpPr>
            <p:nvPr>
              <p:custDataLst>
                <p:tags r:id="rId266"/>
              </p:custDataLst>
            </p:nvPr>
          </p:nvSpPr>
          <p:spPr bwMode="auto">
            <a:xfrm>
              <a:off x="6880225" y="4340225"/>
              <a:ext cx="19050" cy="58738"/>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415" name="Freeform 367">
              <a:extLst>
                <a:ext uri="{FF2B5EF4-FFF2-40B4-BE49-F238E27FC236}">
                  <a16:creationId xmlns:a16="http://schemas.microsoft.com/office/drawing/2014/main" id="{C00D3C4E-BCE7-4BD6-9B65-25A0B317AC4D}"/>
                </a:ext>
              </a:extLst>
            </p:cNvPr>
            <p:cNvSpPr>
              <a:spLocks/>
            </p:cNvSpPr>
            <p:nvPr>
              <p:custDataLst>
                <p:tags r:id="rId267"/>
              </p:custDataLst>
            </p:nvPr>
          </p:nvSpPr>
          <p:spPr bwMode="auto">
            <a:xfrm>
              <a:off x="6851651" y="4367213"/>
              <a:ext cx="23813" cy="57150"/>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16" name="Group 368">
              <a:extLst>
                <a:ext uri="{FF2B5EF4-FFF2-40B4-BE49-F238E27FC236}">
                  <a16:creationId xmlns:a16="http://schemas.microsoft.com/office/drawing/2014/main" id="{1049B964-C3E2-4D77-ACA1-1D63DB495D1F}"/>
                </a:ext>
              </a:extLst>
            </p:cNvPr>
            <p:cNvGrpSpPr>
              <a:grpSpLocks/>
            </p:cNvGrpSpPr>
            <p:nvPr>
              <p:custDataLst>
                <p:tags r:id="rId268"/>
              </p:custDataLst>
            </p:nvPr>
          </p:nvGrpSpPr>
          <p:grpSpPr bwMode="auto">
            <a:xfrm>
              <a:off x="6692901" y="3859214"/>
              <a:ext cx="168275" cy="103187"/>
              <a:chOff x="3481" y="2773"/>
              <a:chExt cx="125" cy="65"/>
            </a:xfrm>
          </p:grpSpPr>
          <p:sp>
            <p:nvSpPr>
              <p:cNvPr id="2417" name="Freeform 369">
                <a:extLst>
                  <a:ext uri="{FF2B5EF4-FFF2-40B4-BE49-F238E27FC236}">
                    <a16:creationId xmlns:a16="http://schemas.microsoft.com/office/drawing/2014/main" id="{615CB75C-0163-4587-8848-979C2F8815E1}"/>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418" name="Line 370">
                <a:extLst>
                  <a:ext uri="{FF2B5EF4-FFF2-40B4-BE49-F238E27FC236}">
                    <a16:creationId xmlns:a16="http://schemas.microsoft.com/office/drawing/2014/main" id="{DC62DD48-DDC4-40CF-B7C9-08A0D3729109}"/>
                  </a:ext>
                </a:extLst>
              </p:cNvPr>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19" name="Freeform 371">
                <a:extLst>
                  <a:ext uri="{FF2B5EF4-FFF2-40B4-BE49-F238E27FC236}">
                    <a16:creationId xmlns:a16="http://schemas.microsoft.com/office/drawing/2014/main" id="{FF9E025F-9658-4DF1-A717-078CC7B56A99}"/>
                  </a:ext>
                </a:extLst>
              </p:cNvPr>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GB"/>
              </a:p>
            </p:txBody>
          </p:sp>
          <p:sp>
            <p:nvSpPr>
              <p:cNvPr id="2420" name="Freeform 372">
                <a:extLst>
                  <a:ext uri="{FF2B5EF4-FFF2-40B4-BE49-F238E27FC236}">
                    <a16:creationId xmlns:a16="http://schemas.microsoft.com/office/drawing/2014/main" id="{43F15974-07E5-410A-AE6B-77C4D02F2F9F}"/>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421" name="Freeform 373">
                <a:extLst>
                  <a:ext uri="{FF2B5EF4-FFF2-40B4-BE49-F238E27FC236}">
                    <a16:creationId xmlns:a16="http://schemas.microsoft.com/office/drawing/2014/main" id="{71410FAC-F770-4C63-A465-310DAF8A7080}"/>
                  </a:ext>
                </a:extLst>
              </p:cNvPr>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422" name="Line 374">
                <a:extLst>
                  <a:ext uri="{FF2B5EF4-FFF2-40B4-BE49-F238E27FC236}">
                    <a16:creationId xmlns:a16="http://schemas.microsoft.com/office/drawing/2014/main" id="{8810E8FC-D545-4EC2-9BA2-76C4ED8BC034}"/>
                  </a:ext>
                </a:extLst>
              </p:cNvPr>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23" name="Freeform 375">
                <a:extLst>
                  <a:ext uri="{FF2B5EF4-FFF2-40B4-BE49-F238E27FC236}">
                    <a16:creationId xmlns:a16="http://schemas.microsoft.com/office/drawing/2014/main" id="{69D7852B-EE0C-4BC1-A29E-BD3FDEF0D137}"/>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GB"/>
              </a:p>
            </p:txBody>
          </p:sp>
          <p:sp>
            <p:nvSpPr>
              <p:cNvPr id="2424" name="Freeform 376">
                <a:extLst>
                  <a:ext uri="{FF2B5EF4-FFF2-40B4-BE49-F238E27FC236}">
                    <a16:creationId xmlns:a16="http://schemas.microsoft.com/office/drawing/2014/main" id="{DF967C24-0F47-46FF-A65C-7BBCD6145EA4}"/>
                  </a:ext>
                </a:extLst>
              </p:cNvPr>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425" name="Freeform 377">
                <a:extLst>
                  <a:ext uri="{FF2B5EF4-FFF2-40B4-BE49-F238E27FC236}">
                    <a16:creationId xmlns:a16="http://schemas.microsoft.com/office/drawing/2014/main" id="{F19C48AF-EA8D-4464-A7DA-849A039B417B}"/>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426" name="Freeform 378">
                <a:extLst>
                  <a:ext uri="{FF2B5EF4-FFF2-40B4-BE49-F238E27FC236}">
                    <a16:creationId xmlns:a16="http://schemas.microsoft.com/office/drawing/2014/main" id="{E0B8842F-9F9F-4D6A-B3B2-09394370F0E0}"/>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427" name="Freeform 379">
                <a:extLst>
                  <a:ext uri="{FF2B5EF4-FFF2-40B4-BE49-F238E27FC236}">
                    <a16:creationId xmlns:a16="http://schemas.microsoft.com/office/drawing/2014/main" id="{7AD2DA83-C9D5-4DA5-B799-56D529C98627}"/>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428" name="Freeform 380">
              <a:extLst>
                <a:ext uri="{FF2B5EF4-FFF2-40B4-BE49-F238E27FC236}">
                  <a16:creationId xmlns:a16="http://schemas.microsoft.com/office/drawing/2014/main" id="{ABDC505A-F080-475C-BD60-19B7FEA1216B}"/>
                </a:ext>
              </a:extLst>
            </p:cNvPr>
            <p:cNvSpPr>
              <a:spLocks/>
            </p:cNvSpPr>
            <p:nvPr>
              <p:custDataLst>
                <p:tags r:id="rId269"/>
              </p:custDataLst>
            </p:nvPr>
          </p:nvSpPr>
          <p:spPr bwMode="auto">
            <a:xfrm>
              <a:off x="5821364" y="3851276"/>
              <a:ext cx="319087" cy="379413"/>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GB"/>
            </a:p>
          </p:txBody>
        </p:sp>
        <p:sp>
          <p:nvSpPr>
            <p:cNvPr id="2429" name="Freeform 381">
              <a:extLst>
                <a:ext uri="{FF2B5EF4-FFF2-40B4-BE49-F238E27FC236}">
                  <a16:creationId xmlns:a16="http://schemas.microsoft.com/office/drawing/2014/main" id="{66CE2C5A-D583-4C90-99ED-3049D05DDE02}"/>
                </a:ext>
              </a:extLst>
            </p:cNvPr>
            <p:cNvSpPr>
              <a:spLocks/>
            </p:cNvSpPr>
            <p:nvPr>
              <p:custDataLst>
                <p:tags r:id="rId270"/>
              </p:custDataLst>
            </p:nvPr>
          </p:nvSpPr>
          <p:spPr bwMode="auto">
            <a:xfrm>
              <a:off x="5832476" y="3824289"/>
              <a:ext cx="15875" cy="60325"/>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430" name="Freeform 382">
              <a:extLst>
                <a:ext uri="{FF2B5EF4-FFF2-40B4-BE49-F238E27FC236}">
                  <a16:creationId xmlns:a16="http://schemas.microsoft.com/office/drawing/2014/main" id="{D5E36110-C6BA-4644-87C9-C333E46EB8B3}"/>
                </a:ext>
              </a:extLst>
            </p:cNvPr>
            <p:cNvSpPr>
              <a:spLocks/>
            </p:cNvSpPr>
            <p:nvPr>
              <p:custDataLst>
                <p:tags r:id="rId271"/>
              </p:custDataLst>
            </p:nvPr>
          </p:nvSpPr>
          <p:spPr bwMode="auto">
            <a:xfrm>
              <a:off x="5934076" y="4367213"/>
              <a:ext cx="396875" cy="398462"/>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31" name="Freeform 383">
              <a:extLst>
                <a:ext uri="{FF2B5EF4-FFF2-40B4-BE49-F238E27FC236}">
                  <a16:creationId xmlns:a16="http://schemas.microsoft.com/office/drawing/2014/main" id="{2EEE04F1-CC57-4AEB-B545-3B7A990E7B78}"/>
                </a:ext>
              </a:extLst>
            </p:cNvPr>
            <p:cNvSpPr>
              <a:spLocks/>
            </p:cNvSpPr>
            <p:nvPr>
              <p:custDataLst>
                <p:tags r:id="rId272"/>
              </p:custDataLst>
            </p:nvPr>
          </p:nvSpPr>
          <p:spPr bwMode="auto">
            <a:xfrm>
              <a:off x="6081713" y="2935289"/>
              <a:ext cx="411162" cy="611187"/>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32" name="Group 384">
              <a:extLst>
                <a:ext uri="{FF2B5EF4-FFF2-40B4-BE49-F238E27FC236}">
                  <a16:creationId xmlns:a16="http://schemas.microsoft.com/office/drawing/2014/main" id="{FAA5AA2D-ADEC-452E-B539-CA0050C27C9E}"/>
                </a:ext>
              </a:extLst>
            </p:cNvPr>
            <p:cNvGrpSpPr>
              <a:grpSpLocks/>
            </p:cNvGrpSpPr>
            <p:nvPr>
              <p:custDataLst>
                <p:tags r:id="rId273"/>
              </p:custDataLst>
            </p:nvPr>
          </p:nvGrpSpPr>
          <p:grpSpPr bwMode="auto">
            <a:xfrm>
              <a:off x="4865688" y="3136900"/>
              <a:ext cx="80962" cy="82550"/>
              <a:chOff x="2352" y="2343"/>
              <a:chExt cx="65" cy="53"/>
            </a:xfrm>
          </p:grpSpPr>
          <p:sp>
            <p:nvSpPr>
              <p:cNvPr id="2433" name="Freeform 385">
                <a:extLst>
                  <a:ext uri="{FF2B5EF4-FFF2-40B4-BE49-F238E27FC236}">
                    <a16:creationId xmlns:a16="http://schemas.microsoft.com/office/drawing/2014/main" id="{1ABEC0F8-E82A-46A0-AC88-7A6F9DB005C6}"/>
                  </a:ext>
                </a:extLst>
              </p:cNvPr>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2434" name="Freeform 386">
                <a:extLst>
                  <a:ext uri="{FF2B5EF4-FFF2-40B4-BE49-F238E27FC236}">
                    <a16:creationId xmlns:a16="http://schemas.microsoft.com/office/drawing/2014/main" id="{CF1D233A-33B5-451D-ABEF-307F7891E4BE}"/>
                  </a:ext>
                </a:extLst>
              </p:cNvPr>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GB"/>
              </a:p>
            </p:txBody>
          </p:sp>
          <p:sp>
            <p:nvSpPr>
              <p:cNvPr id="2435" name="Freeform 387">
                <a:extLst>
                  <a:ext uri="{FF2B5EF4-FFF2-40B4-BE49-F238E27FC236}">
                    <a16:creationId xmlns:a16="http://schemas.microsoft.com/office/drawing/2014/main" id="{CCF68690-A68F-429D-ADDE-D3F2F9453C30}"/>
                  </a:ext>
                </a:extLst>
              </p:cNvPr>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2436" name="Freeform 388">
                <a:extLst>
                  <a:ext uri="{FF2B5EF4-FFF2-40B4-BE49-F238E27FC236}">
                    <a16:creationId xmlns:a16="http://schemas.microsoft.com/office/drawing/2014/main" id="{35273319-8EE5-4133-9C87-760D34090827}"/>
                  </a:ext>
                </a:extLst>
              </p:cNvPr>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GB"/>
              </a:p>
            </p:txBody>
          </p:sp>
          <p:sp>
            <p:nvSpPr>
              <p:cNvPr id="2437" name="Freeform 389">
                <a:extLst>
                  <a:ext uri="{FF2B5EF4-FFF2-40B4-BE49-F238E27FC236}">
                    <a16:creationId xmlns:a16="http://schemas.microsoft.com/office/drawing/2014/main" id="{8AA47391-0003-4404-8839-38E4D6B7C4C6}"/>
                  </a:ext>
                </a:extLst>
              </p:cNvPr>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2438" name="Freeform 390">
                <a:extLst>
                  <a:ext uri="{FF2B5EF4-FFF2-40B4-BE49-F238E27FC236}">
                    <a16:creationId xmlns:a16="http://schemas.microsoft.com/office/drawing/2014/main" id="{77D13590-B7A6-40E8-94C5-C2E2ED4C3574}"/>
                  </a:ext>
                </a:extLst>
              </p:cNvPr>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2439" name="Group 391">
              <a:extLst>
                <a:ext uri="{FF2B5EF4-FFF2-40B4-BE49-F238E27FC236}">
                  <a16:creationId xmlns:a16="http://schemas.microsoft.com/office/drawing/2014/main" id="{7C5B46EE-4ADC-4318-B570-4852991E751A}"/>
                </a:ext>
              </a:extLst>
            </p:cNvPr>
            <p:cNvGrpSpPr>
              <a:grpSpLocks/>
            </p:cNvGrpSpPr>
            <p:nvPr>
              <p:custDataLst>
                <p:tags r:id="rId274"/>
              </p:custDataLst>
            </p:nvPr>
          </p:nvGrpSpPr>
          <p:grpSpPr bwMode="auto">
            <a:xfrm>
              <a:off x="2711451" y="1196976"/>
              <a:ext cx="1897063" cy="1133475"/>
              <a:chOff x="527" y="1110"/>
              <a:chExt cx="1410" cy="709"/>
            </a:xfrm>
          </p:grpSpPr>
          <p:sp>
            <p:nvSpPr>
              <p:cNvPr id="2440" name="Freeform 392">
                <a:extLst>
                  <a:ext uri="{FF2B5EF4-FFF2-40B4-BE49-F238E27FC236}">
                    <a16:creationId xmlns:a16="http://schemas.microsoft.com/office/drawing/2014/main" id="{6E62DBF0-0E88-4F4A-8780-BBB7D1AAECDC}"/>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1" name="Freeform 393">
                <a:extLst>
                  <a:ext uri="{FF2B5EF4-FFF2-40B4-BE49-F238E27FC236}">
                    <a16:creationId xmlns:a16="http://schemas.microsoft.com/office/drawing/2014/main" id="{99E13B3F-C4C8-48DC-A2A8-AA692FA9DD9E}"/>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2" name="Freeform 394">
                <a:extLst>
                  <a:ext uri="{FF2B5EF4-FFF2-40B4-BE49-F238E27FC236}">
                    <a16:creationId xmlns:a16="http://schemas.microsoft.com/office/drawing/2014/main" id="{D812C686-12A4-419D-AD89-00461319F91B}"/>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3" name="Freeform 395">
                <a:extLst>
                  <a:ext uri="{FF2B5EF4-FFF2-40B4-BE49-F238E27FC236}">
                    <a16:creationId xmlns:a16="http://schemas.microsoft.com/office/drawing/2014/main" id="{67C364C3-0E8F-4F16-8C50-65DDF639C4BA}"/>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4" name="Freeform 396">
                <a:extLst>
                  <a:ext uri="{FF2B5EF4-FFF2-40B4-BE49-F238E27FC236}">
                    <a16:creationId xmlns:a16="http://schemas.microsoft.com/office/drawing/2014/main" id="{99E3EBEF-AFE3-4499-898D-EFBA0809E2A6}"/>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5" name="Freeform 397">
                <a:extLst>
                  <a:ext uri="{FF2B5EF4-FFF2-40B4-BE49-F238E27FC236}">
                    <a16:creationId xmlns:a16="http://schemas.microsoft.com/office/drawing/2014/main" id="{8C682FC9-B9F9-4777-9CC3-F3FB51D061CC}"/>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6" name="Freeform 398">
                <a:extLst>
                  <a:ext uri="{FF2B5EF4-FFF2-40B4-BE49-F238E27FC236}">
                    <a16:creationId xmlns:a16="http://schemas.microsoft.com/office/drawing/2014/main" id="{2E8FB1BD-CF88-42B1-AF72-B1705B7A5E21}"/>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7" name="Freeform 399">
                <a:extLst>
                  <a:ext uri="{FF2B5EF4-FFF2-40B4-BE49-F238E27FC236}">
                    <a16:creationId xmlns:a16="http://schemas.microsoft.com/office/drawing/2014/main" id="{A4B4C4EA-18C2-4911-B283-5DA68AD7B8D2}"/>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8" name="Freeform 400">
                <a:extLst>
                  <a:ext uri="{FF2B5EF4-FFF2-40B4-BE49-F238E27FC236}">
                    <a16:creationId xmlns:a16="http://schemas.microsoft.com/office/drawing/2014/main" id="{8C2319E3-D4FD-4745-AD5B-1BD31F17D644}"/>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9" name="Freeform 401">
                <a:extLst>
                  <a:ext uri="{FF2B5EF4-FFF2-40B4-BE49-F238E27FC236}">
                    <a16:creationId xmlns:a16="http://schemas.microsoft.com/office/drawing/2014/main" id="{54AE8558-3D5A-43D7-B7BF-ECC56C1B6589}"/>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0" name="Freeform 402">
                <a:extLst>
                  <a:ext uri="{FF2B5EF4-FFF2-40B4-BE49-F238E27FC236}">
                    <a16:creationId xmlns:a16="http://schemas.microsoft.com/office/drawing/2014/main" id="{DA00A976-5766-428E-8945-36DEFC7562B8}"/>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1" name="Freeform 403">
                <a:extLst>
                  <a:ext uri="{FF2B5EF4-FFF2-40B4-BE49-F238E27FC236}">
                    <a16:creationId xmlns:a16="http://schemas.microsoft.com/office/drawing/2014/main" id="{4C8FB45E-FDB8-466B-809A-F523E0216AA8}"/>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2" name="Freeform 404">
                <a:extLst>
                  <a:ext uri="{FF2B5EF4-FFF2-40B4-BE49-F238E27FC236}">
                    <a16:creationId xmlns:a16="http://schemas.microsoft.com/office/drawing/2014/main" id="{ED55FBB8-5755-40DB-8C53-EA7B8C6DE1A0}"/>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3" name="Freeform 405">
                <a:extLst>
                  <a:ext uri="{FF2B5EF4-FFF2-40B4-BE49-F238E27FC236}">
                    <a16:creationId xmlns:a16="http://schemas.microsoft.com/office/drawing/2014/main" id="{653D8365-73C9-4C81-B5BD-A2DB322B2B0F}"/>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4" name="Freeform 406">
                <a:extLst>
                  <a:ext uri="{FF2B5EF4-FFF2-40B4-BE49-F238E27FC236}">
                    <a16:creationId xmlns:a16="http://schemas.microsoft.com/office/drawing/2014/main" id="{582A01A0-1C6C-4C8C-9DB0-ACD284A5A0BA}"/>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5" name="Freeform 407">
                <a:extLst>
                  <a:ext uri="{FF2B5EF4-FFF2-40B4-BE49-F238E27FC236}">
                    <a16:creationId xmlns:a16="http://schemas.microsoft.com/office/drawing/2014/main" id="{6AB1E8AA-A1E3-4649-B8D5-D23335B8B4BE}"/>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6" name="Freeform 408">
                <a:extLst>
                  <a:ext uri="{FF2B5EF4-FFF2-40B4-BE49-F238E27FC236}">
                    <a16:creationId xmlns:a16="http://schemas.microsoft.com/office/drawing/2014/main" id="{547F68D6-7AF4-457B-A246-7FCB0569557C}"/>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7" name="Freeform 409">
                <a:extLst>
                  <a:ext uri="{FF2B5EF4-FFF2-40B4-BE49-F238E27FC236}">
                    <a16:creationId xmlns:a16="http://schemas.microsoft.com/office/drawing/2014/main" id="{19ABF63D-39F9-4A42-98FE-DA167AF244AD}"/>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8" name="Freeform 410">
                <a:extLst>
                  <a:ext uri="{FF2B5EF4-FFF2-40B4-BE49-F238E27FC236}">
                    <a16:creationId xmlns:a16="http://schemas.microsoft.com/office/drawing/2014/main" id="{A1E5FBFD-24A5-445D-AE5E-44EA27ED1704}"/>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9" name="Freeform 411">
                <a:extLst>
                  <a:ext uri="{FF2B5EF4-FFF2-40B4-BE49-F238E27FC236}">
                    <a16:creationId xmlns:a16="http://schemas.microsoft.com/office/drawing/2014/main" id="{66A849F5-CDA8-4255-9EE5-E365B35DE4D7}"/>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0" name="Freeform 412">
                <a:extLst>
                  <a:ext uri="{FF2B5EF4-FFF2-40B4-BE49-F238E27FC236}">
                    <a16:creationId xmlns:a16="http://schemas.microsoft.com/office/drawing/2014/main" id="{C4023C32-E46A-4225-ACD9-C69C4EC2AB02}"/>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1" name="Freeform 413">
                <a:extLst>
                  <a:ext uri="{FF2B5EF4-FFF2-40B4-BE49-F238E27FC236}">
                    <a16:creationId xmlns:a16="http://schemas.microsoft.com/office/drawing/2014/main" id="{5C4B3DF5-E745-4951-B42A-B5AAC525D313}"/>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2" name="Freeform 414">
                <a:extLst>
                  <a:ext uri="{FF2B5EF4-FFF2-40B4-BE49-F238E27FC236}">
                    <a16:creationId xmlns:a16="http://schemas.microsoft.com/office/drawing/2014/main" id="{FCA1806F-AB07-4F40-A0BF-5117650A52AD}"/>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3" name="Freeform 415">
                <a:extLst>
                  <a:ext uri="{FF2B5EF4-FFF2-40B4-BE49-F238E27FC236}">
                    <a16:creationId xmlns:a16="http://schemas.microsoft.com/office/drawing/2014/main" id="{4E176F3B-AF3B-41C3-8E40-DAA2F18BAE67}"/>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4" name="Freeform 416">
                <a:extLst>
                  <a:ext uri="{FF2B5EF4-FFF2-40B4-BE49-F238E27FC236}">
                    <a16:creationId xmlns:a16="http://schemas.microsoft.com/office/drawing/2014/main" id="{109124F7-47AA-48A7-9C8D-859BF0E8155C}"/>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5" name="Freeform 417">
                <a:extLst>
                  <a:ext uri="{FF2B5EF4-FFF2-40B4-BE49-F238E27FC236}">
                    <a16:creationId xmlns:a16="http://schemas.microsoft.com/office/drawing/2014/main" id="{CC5062B0-D297-4AEE-B18F-D0E11014C864}"/>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6" name="Freeform 418">
                <a:extLst>
                  <a:ext uri="{FF2B5EF4-FFF2-40B4-BE49-F238E27FC236}">
                    <a16:creationId xmlns:a16="http://schemas.microsoft.com/office/drawing/2014/main" id="{96EED3C8-A19D-4C23-A25A-6655DDDD2228}"/>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7" name="Freeform 419">
                <a:extLst>
                  <a:ext uri="{FF2B5EF4-FFF2-40B4-BE49-F238E27FC236}">
                    <a16:creationId xmlns:a16="http://schemas.microsoft.com/office/drawing/2014/main" id="{DBEDA025-E496-4816-8EFB-EE4FB83F63FC}"/>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8" name="Freeform 420">
                <a:extLst>
                  <a:ext uri="{FF2B5EF4-FFF2-40B4-BE49-F238E27FC236}">
                    <a16:creationId xmlns:a16="http://schemas.microsoft.com/office/drawing/2014/main" id="{0A095886-C557-45BF-AB01-C3395180DD89}"/>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9" name="Freeform 421">
                <a:extLst>
                  <a:ext uri="{FF2B5EF4-FFF2-40B4-BE49-F238E27FC236}">
                    <a16:creationId xmlns:a16="http://schemas.microsoft.com/office/drawing/2014/main" id="{3F230707-3EA7-42AD-907B-B9612E168D7C}"/>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0" name="Freeform 422">
                <a:extLst>
                  <a:ext uri="{FF2B5EF4-FFF2-40B4-BE49-F238E27FC236}">
                    <a16:creationId xmlns:a16="http://schemas.microsoft.com/office/drawing/2014/main" id="{DB935D0B-4A62-4586-B9B5-2A444A3BD451}"/>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1" name="Freeform 423">
                <a:extLst>
                  <a:ext uri="{FF2B5EF4-FFF2-40B4-BE49-F238E27FC236}">
                    <a16:creationId xmlns:a16="http://schemas.microsoft.com/office/drawing/2014/main" id="{D41EAF65-95A2-4E79-9C12-A37EA88B3AED}"/>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2" name="Freeform 424">
                <a:extLst>
                  <a:ext uri="{FF2B5EF4-FFF2-40B4-BE49-F238E27FC236}">
                    <a16:creationId xmlns:a16="http://schemas.microsoft.com/office/drawing/2014/main" id="{55B7B9AA-8A34-4E31-B729-8118EDFD30EA}"/>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3" name="Freeform 425">
                <a:extLst>
                  <a:ext uri="{FF2B5EF4-FFF2-40B4-BE49-F238E27FC236}">
                    <a16:creationId xmlns:a16="http://schemas.microsoft.com/office/drawing/2014/main" id="{1F38DB96-A5F5-4B83-966D-803310BF2E00}"/>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4" name="Freeform 426">
                <a:extLst>
                  <a:ext uri="{FF2B5EF4-FFF2-40B4-BE49-F238E27FC236}">
                    <a16:creationId xmlns:a16="http://schemas.microsoft.com/office/drawing/2014/main" id="{4436806E-8E81-4AFD-84E4-49CC101B571A}"/>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5" name="Freeform 427">
                <a:extLst>
                  <a:ext uri="{FF2B5EF4-FFF2-40B4-BE49-F238E27FC236}">
                    <a16:creationId xmlns:a16="http://schemas.microsoft.com/office/drawing/2014/main" id="{8CC2C82A-FBA3-4C6D-9EBE-A7A65FE754C3}"/>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6" name="Freeform 428">
                <a:extLst>
                  <a:ext uri="{FF2B5EF4-FFF2-40B4-BE49-F238E27FC236}">
                    <a16:creationId xmlns:a16="http://schemas.microsoft.com/office/drawing/2014/main" id="{F6BC53CD-CB95-428F-AB03-F2FCB881B030}"/>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7" name="Freeform 429">
                <a:extLst>
                  <a:ext uri="{FF2B5EF4-FFF2-40B4-BE49-F238E27FC236}">
                    <a16:creationId xmlns:a16="http://schemas.microsoft.com/office/drawing/2014/main" id="{1F8DA35F-C186-432A-B54C-D859BBD384FA}"/>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8" name="Freeform 430">
                <a:extLst>
                  <a:ext uri="{FF2B5EF4-FFF2-40B4-BE49-F238E27FC236}">
                    <a16:creationId xmlns:a16="http://schemas.microsoft.com/office/drawing/2014/main" id="{62AC1CAE-59AE-4248-9CD6-340958C49179}"/>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9" name="Freeform 431">
                <a:extLst>
                  <a:ext uri="{FF2B5EF4-FFF2-40B4-BE49-F238E27FC236}">
                    <a16:creationId xmlns:a16="http://schemas.microsoft.com/office/drawing/2014/main" id="{10D87B55-705A-4D3D-8745-0AFC5FA66B6B}"/>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0" name="Freeform 432">
                <a:extLst>
                  <a:ext uri="{FF2B5EF4-FFF2-40B4-BE49-F238E27FC236}">
                    <a16:creationId xmlns:a16="http://schemas.microsoft.com/office/drawing/2014/main" id="{EAA7FAF5-692D-42FC-8EC1-CA525F84A6A6}"/>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1" name="Freeform 433">
                <a:extLst>
                  <a:ext uri="{FF2B5EF4-FFF2-40B4-BE49-F238E27FC236}">
                    <a16:creationId xmlns:a16="http://schemas.microsoft.com/office/drawing/2014/main" id="{2BDE8272-0E60-47B9-97FE-A608E92E5688}"/>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82" name="Freeform 434">
              <a:extLst>
                <a:ext uri="{FF2B5EF4-FFF2-40B4-BE49-F238E27FC236}">
                  <a16:creationId xmlns:a16="http://schemas.microsoft.com/office/drawing/2014/main" id="{B711FBC6-9667-4C43-9C73-BE55BE8E2DCA}"/>
                </a:ext>
              </a:extLst>
            </p:cNvPr>
            <p:cNvSpPr>
              <a:spLocks/>
            </p:cNvSpPr>
            <p:nvPr>
              <p:custDataLst>
                <p:tags r:id="rId275"/>
              </p:custDataLst>
            </p:nvPr>
          </p:nvSpPr>
          <p:spPr bwMode="auto">
            <a:xfrm>
              <a:off x="6281738" y="3541713"/>
              <a:ext cx="127000" cy="158750"/>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GB"/>
            </a:p>
          </p:txBody>
        </p:sp>
        <p:sp>
          <p:nvSpPr>
            <p:cNvPr id="2483" name="Freeform 435">
              <a:extLst>
                <a:ext uri="{FF2B5EF4-FFF2-40B4-BE49-F238E27FC236}">
                  <a16:creationId xmlns:a16="http://schemas.microsoft.com/office/drawing/2014/main" id="{4EA77780-318D-4093-A066-F9947724E3A7}"/>
                </a:ext>
              </a:extLst>
            </p:cNvPr>
            <p:cNvSpPr>
              <a:spLocks/>
            </p:cNvSpPr>
            <p:nvPr>
              <p:custDataLst>
                <p:tags r:id="rId276"/>
              </p:custDataLst>
            </p:nvPr>
          </p:nvSpPr>
          <p:spPr bwMode="auto">
            <a:xfrm>
              <a:off x="6388100" y="3692525"/>
              <a:ext cx="6350" cy="57150"/>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2484" name="Freeform 436">
              <a:extLst>
                <a:ext uri="{FF2B5EF4-FFF2-40B4-BE49-F238E27FC236}">
                  <a16:creationId xmlns:a16="http://schemas.microsoft.com/office/drawing/2014/main" id="{AEA4470A-AA36-48A8-AE59-CC7384E9E3FA}"/>
                </a:ext>
              </a:extLst>
            </p:cNvPr>
            <p:cNvSpPr>
              <a:spLocks/>
            </p:cNvSpPr>
            <p:nvPr>
              <p:custDataLst>
                <p:tags r:id="rId277"/>
              </p:custDataLst>
            </p:nvPr>
          </p:nvSpPr>
          <p:spPr bwMode="auto">
            <a:xfrm>
              <a:off x="5878514" y="2928938"/>
              <a:ext cx="249237" cy="500062"/>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a:p>
          </p:txBody>
        </p:sp>
        <p:sp>
          <p:nvSpPr>
            <p:cNvPr id="2485" name="Freeform 437">
              <a:extLst>
                <a:ext uri="{FF2B5EF4-FFF2-40B4-BE49-F238E27FC236}">
                  <a16:creationId xmlns:a16="http://schemas.microsoft.com/office/drawing/2014/main" id="{4F4DCD8C-4A7A-47B1-A102-02D4FB988DB7}"/>
                </a:ext>
              </a:extLst>
            </p:cNvPr>
            <p:cNvSpPr>
              <a:spLocks/>
            </p:cNvSpPr>
            <p:nvPr>
              <p:custDataLst>
                <p:tags r:id="rId278"/>
              </p:custDataLst>
            </p:nvPr>
          </p:nvSpPr>
          <p:spPr bwMode="auto">
            <a:xfrm>
              <a:off x="5554664" y="2311400"/>
              <a:ext cx="15875" cy="57150"/>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486" name="Group 438">
              <a:extLst>
                <a:ext uri="{FF2B5EF4-FFF2-40B4-BE49-F238E27FC236}">
                  <a16:creationId xmlns:a16="http://schemas.microsoft.com/office/drawing/2014/main" id="{52E61E14-5647-4818-AEEB-D5DEA2C03802}"/>
                </a:ext>
              </a:extLst>
            </p:cNvPr>
            <p:cNvGrpSpPr>
              <a:grpSpLocks/>
            </p:cNvGrpSpPr>
            <p:nvPr>
              <p:custDataLst>
                <p:tags r:id="rId279"/>
              </p:custDataLst>
            </p:nvPr>
          </p:nvGrpSpPr>
          <p:grpSpPr bwMode="auto">
            <a:xfrm>
              <a:off x="3854451" y="4371976"/>
              <a:ext cx="384175" cy="1031875"/>
              <a:chOff x="1589" y="3126"/>
              <a:chExt cx="290" cy="657"/>
            </a:xfrm>
          </p:grpSpPr>
          <p:sp>
            <p:nvSpPr>
              <p:cNvPr id="2487" name="Freeform 439">
                <a:extLst>
                  <a:ext uri="{FF2B5EF4-FFF2-40B4-BE49-F238E27FC236}">
                    <a16:creationId xmlns:a16="http://schemas.microsoft.com/office/drawing/2014/main" id="{7C2DDC11-4ECD-4451-A502-301CE92C3471}"/>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8" name="Freeform 440">
                <a:extLst>
                  <a:ext uri="{FF2B5EF4-FFF2-40B4-BE49-F238E27FC236}">
                    <a16:creationId xmlns:a16="http://schemas.microsoft.com/office/drawing/2014/main" id="{7D194BD7-4833-4EA7-B5A9-6AF22D44C4BD}"/>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9" name="Freeform 441">
                <a:extLst>
                  <a:ext uri="{FF2B5EF4-FFF2-40B4-BE49-F238E27FC236}">
                    <a16:creationId xmlns:a16="http://schemas.microsoft.com/office/drawing/2014/main" id="{42083880-D555-41FE-B828-F205BAD08FB3}"/>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90" name="Freeform 442">
              <a:extLst>
                <a:ext uri="{FF2B5EF4-FFF2-40B4-BE49-F238E27FC236}">
                  <a16:creationId xmlns:a16="http://schemas.microsoft.com/office/drawing/2014/main" id="{0E39E465-DEFE-4C6D-9758-AFA0B1B493F7}"/>
                </a:ext>
              </a:extLst>
            </p:cNvPr>
            <p:cNvSpPr>
              <a:spLocks/>
            </p:cNvSpPr>
            <p:nvPr>
              <p:custDataLst>
                <p:tags r:id="rId280"/>
              </p:custDataLst>
            </p:nvPr>
          </p:nvSpPr>
          <p:spPr bwMode="auto">
            <a:xfrm>
              <a:off x="6564314" y="2324100"/>
              <a:ext cx="123825" cy="109538"/>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2491" name="Freeform 443">
              <a:extLst>
                <a:ext uri="{FF2B5EF4-FFF2-40B4-BE49-F238E27FC236}">
                  <a16:creationId xmlns:a16="http://schemas.microsoft.com/office/drawing/2014/main" id="{2485D5D2-E0D4-4D13-A608-1DA65738FBB8}"/>
                </a:ext>
              </a:extLst>
            </p:cNvPr>
            <p:cNvSpPr>
              <a:spLocks/>
            </p:cNvSpPr>
            <p:nvPr>
              <p:custDataLst>
                <p:tags r:id="rId281"/>
              </p:custDataLst>
            </p:nvPr>
          </p:nvSpPr>
          <p:spPr bwMode="auto">
            <a:xfrm>
              <a:off x="6030913" y="1897063"/>
              <a:ext cx="209550" cy="150812"/>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a:p>
          </p:txBody>
        </p:sp>
        <p:sp>
          <p:nvSpPr>
            <p:cNvPr id="2492" name="Freeform 444">
              <a:extLst>
                <a:ext uri="{FF2B5EF4-FFF2-40B4-BE49-F238E27FC236}">
                  <a16:creationId xmlns:a16="http://schemas.microsoft.com/office/drawing/2014/main" id="{5F90A366-E581-4159-8A52-A14EEAEAD55A}"/>
                </a:ext>
              </a:extLst>
            </p:cNvPr>
            <p:cNvSpPr>
              <a:spLocks/>
            </p:cNvSpPr>
            <p:nvPr>
              <p:custDataLst>
                <p:tags r:id="rId282"/>
              </p:custDataLst>
            </p:nvPr>
          </p:nvSpPr>
          <p:spPr bwMode="auto">
            <a:xfrm>
              <a:off x="5888038" y="2228851"/>
              <a:ext cx="82550" cy="87313"/>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3" name="Freeform 445">
              <a:extLst>
                <a:ext uri="{FF2B5EF4-FFF2-40B4-BE49-F238E27FC236}">
                  <a16:creationId xmlns:a16="http://schemas.microsoft.com/office/drawing/2014/main" id="{4199C449-6946-4C3E-AE68-EDF9B03082D5}"/>
                </a:ext>
              </a:extLst>
            </p:cNvPr>
            <p:cNvSpPr>
              <a:spLocks/>
            </p:cNvSpPr>
            <p:nvPr>
              <p:custDataLst>
                <p:tags r:id="rId283"/>
              </p:custDataLst>
            </p:nvPr>
          </p:nvSpPr>
          <p:spPr bwMode="auto">
            <a:xfrm>
              <a:off x="4252913" y="3665538"/>
              <a:ext cx="82550" cy="57150"/>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4" name="Freeform 446">
              <a:extLst>
                <a:ext uri="{FF2B5EF4-FFF2-40B4-BE49-F238E27FC236}">
                  <a16:creationId xmlns:a16="http://schemas.microsoft.com/office/drawing/2014/main" id="{AF5A8C66-6D8D-4A3C-B1C3-9E368CE7C9F3}"/>
                </a:ext>
              </a:extLst>
            </p:cNvPr>
            <p:cNvSpPr>
              <a:spLocks/>
            </p:cNvSpPr>
            <p:nvPr>
              <p:custDataLst>
                <p:tags r:id="rId284"/>
              </p:custDataLst>
            </p:nvPr>
          </p:nvSpPr>
          <p:spPr bwMode="auto">
            <a:xfrm>
              <a:off x="6046788" y="2263775"/>
              <a:ext cx="133350" cy="96838"/>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5" name="Freeform 447">
              <a:extLst>
                <a:ext uri="{FF2B5EF4-FFF2-40B4-BE49-F238E27FC236}">
                  <a16:creationId xmlns:a16="http://schemas.microsoft.com/office/drawing/2014/main" id="{978E44C8-1333-496E-94EC-E22B0EE22DCE}"/>
                </a:ext>
              </a:extLst>
            </p:cNvPr>
            <p:cNvSpPr>
              <a:spLocks/>
            </p:cNvSpPr>
            <p:nvPr>
              <p:custDataLst>
                <p:tags r:id="rId285"/>
              </p:custDataLst>
            </p:nvPr>
          </p:nvSpPr>
          <p:spPr bwMode="auto">
            <a:xfrm>
              <a:off x="5402263" y="3190875"/>
              <a:ext cx="177800" cy="165100"/>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GB"/>
            </a:p>
          </p:txBody>
        </p:sp>
        <p:sp>
          <p:nvSpPr>
            <p:cNvPr id="2496" name="Freeform 448">
              <a:extLst>
                <a:ext uri="{FF2B5EF4-FFF2-40B4-BE49-F238E27FC236}">
                  <a16:creationId xmlns:a16="http://schemas.microsoft.com/office/drawing/2014/main" id="{D8A2FD47-16BB-4D1A-9F1F-73454A32B2EB}"/>
                </a:ext>
              </a:extLst>
            </p:cNvPr>
            <p:cNvSpPr>
              <a:spLocks/>
            </p:cNvSpPr>
            <p:nvPr>
              <p:custDataLst>
                <p:tags r:id="rId286"/>
              </p:custDataLst>
            </p:nvPr>
          </p:nvSpPr>
          <p:spPr bwMode="auto">
            <a:xfrm>
              <a:off x="5749926" y="3259138"/>
              <a:ext cx="193675" cy="349250"/>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GB"/>
            </a:p>
          </p:txBody>
        </p:sp>
        <p:sp>
          <p:nvSpPr>
            <p:cNvPr id="2497" name="Freeform 449">
              <a:extLst>
                <a:ext uri="{FF2B5EF4-FFF2-40B4-BE49-F238E27FC236}">
                  <a16:creationId xmlns:a16="http://schemas.microsoft.com/office/drawing/2014/main" id="{1DD26D18-E019-40F6-8654-F2DE2BFED49A}"/>
                </a:ext>
              </a:extLst>
            </p:cNvPr>
            <p:cNvSpPr>
              <a:spLocks/>
            </p:cNvSpPr>
            <p:nvPr>
              <p:custDataLst>
                <p:tags r:id="rId287"/>
              </p:custDataLst>
            </p:nvPr>
          </p:nvSpPr>
          <p:spPr bwMode="auto">
            <a:xfrm>
              <a:off x="8201026" y="3017838"/>
              <a:ext cx="55563" cy="57150"/>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2498" name="Freeform 450">
              <a:extLst>
                <a:ext uri="{FF2B5EF4-FFF2-40B4-BE49-F238E27FC236}">
                  <a16:creationId xmlns:a16="http://schemas.microsoft.com/office/drawing/2014/main" id="{79F1804C-63D2-4CA1-94C3-B21B44C8B9C0}"/>
                </a:ext>
              </a:extLst>
            </p:cNvPr>
            <p:cNvSpPr>
              <a:spLocks/>
            </p:cNvSpPr>
            <p:nvPr>
              <p:custDataLst>
                <p:tags r:id="rId288"/>
              </p:custDataLst>
            </p:nvPr>
          </p:nvSpPr>
          <p:spPr bwMode="auto">
            <a:xfrm>
              <a:off x="3556000" y="3281364"/>
              <a:ext cx="298450" cy="523875"/>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9" name="Freeform 451">
              <a:extLst>
                <a:ext uri="{FF2B5EF4-FFF2-40B4-BE49-F238E27FC236}">
                  <a16:creationId xmlns:a16="http://schemas.microsoft.com/office/drawing/2014/main" id="{4C3A9DE6-5487-4D7B-9977-0D642F586046}"/>
                </a:ext>
              </a:extLst>
            </p:cNvPr>
            <p:cNvSpPr>
              <a:spLocks/>
            </p:cNvSpPr>
            <p:nvPr>
              <p:custDataLst>
                <p:tags r:id="rId289"/>
              </p:custDataLst>
            </p:nvPr>
          </p:nvSpPr>
          <p:spPr bwMode="auto">
            <a:xfrm>
              <a:off x="5808664" y="3549650"/>
              <a:ext cx="187325" cy="274638"/>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a:p>
          </p:txBody>
        </p:sp>
        <p:sp>
          <p:nvSpPr>
            <p:cNvPr id="2500" name="Freeform 452">
              <a:extLst>
                <a:ext uri="{FF2B5EF4-FFF2-40B4-BE49-F238E27FC236}">
                  <a16:creationId xmlns:a16="http://schemas.microsoft.com/office/drawing/2014/main" id="{0D88EBAE-E886-4316-9D34-FB45EFDD42D2}"/>
                </a:ext>
              </a:extLst>
            </p:cNvPr>
            <p:cNvSpPr>
              <a:spLocks/>
            </p:cNvSpPr>
            <p:nvPr>
              <p:custDataLst>
                <p:tags r:id="rId290"/>
              </p:custDataLst>
            </p:nvPr>
          </p:nvSpPr>
          <p:spPr bwMode="auto">
            <a:xfrm>
              <a:off x="5840413" y="2192338"/>
              <a:ext cx="127000" cy="114300"/>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1" name="Freeform 453">
              <a:extLst>
                <a:ext uri="{FF2B5EF4-FFF2-40B4-BE49-F238E27FC236}">
                  <a16:creationId xmlns:a16="http://schemas.microsoft.com/office/drawing/2014/main" id="{FC5A2EC0-5296-437A-87A0-0ADAF0ACB826}"/>
                </a:ext>
              </a:extLst>
            </p:cNvPr>
            <p:cNvSpPr>
              <a:spLocks/>
            </p:cNvSpPr>
            <p:nvPr>
              <p:custDataLst>
                <p:tags r:id="rId291"/>
              </p:custDataLst>
            </p:nvPr>
          </p:nvSpPr>
          <p:spPr bwMode="auto">
            <a:xfrm>
              <a:off x="5791201" y="2051050"/>
              <a:ext cx="168275" cy="77788"/>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2" name="Freeform 454">
              <a:extLst>
                <a:ext uri="{FF2B5EF4-FFF2-40B4-BE49-F238E27FC236}">
                  <a16:creationId xmlns:a16="http://schemas.microsoft.com/office/drawing/2014/main" id="{EF208B88-E59D-44C6-99FD-604DD9E5C2B9}"/>
                </a:ext>
              </a:extLst>
            </p:cNvPr>
            <p:cNvSpPr>
              <a:spLocks/>
            </p:cNvSpPr>
            <p:nvPr>
              <p:custDataLst>
                <p:tags r:id="rId292"/>
              </p:custDataLst>
            </p:nvPr>
          </p:nvSpPr>
          <p:spPr bwMode="auto">
            <a:xfrm>
              <a:off x="5754688" y="1906589"/>
              <a:ext cx="30162" cy="60325"/>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3" name="Freeform 455">
              <a:extLst>
                <a:ext uri="{FF2B5EF4-FFF2-40B4-BE49-F238E27FC236}">
                  <a16:creationId xmlns:a16="http://schemas.microsoft.com/office/drawing/2014/main" id="{B382C017-8AA0-4C74-9B46-4313825C9014}"/>
                </a:ext>
              </a:extLst>
            </p:cNvPr>
            <p:cNvSpPr>
              <a:spLocks/>
            </p:cNvSpPr>
            <p:nvPr>
              <p:custDataLst>
                <p:tags r:id="rId293"/>
              </p:custDataLst>
            </p:nvPr>
          </p:nvSpPr>
          <p:spPr bwMode="auto">
            <a:xfrm>
              <a:off x="5726113" y="1911350"/>
              <a:ext cx="25400" cy="58738"/>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504" name="Freeform 456">
              <a:extLst>
                <a:ext uri="{FF2B5EF4-FFF2-40B4-BE49-F238E27FC236}">
                  <a16:creationId xmlns:a16="http://schemas.microsoft.com/office/drawing/2014/main" id="{424BC94A-FAC3-4B80-8073-DD34481A9F26}"/>
                </a:ext>
              </a:extLst>
            </p:cNvPr>
            <p:cNvSpPr>
              <a:spLocks/>
            </p:cNvSpPr>
            <p:nvPr>
              <p:custDataLst>
                <p:tags r:id="rId294"/>
              </p:custDataLst>
            </p:nvPr>
          </p:nvSpPr>
          <p:spPr bwMode="auto">
            <a:xfrm>
              <a:off x="5695950" y="1857375"/>
              <a:ext cx="52388" cy="77788"/>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5" name="Freeform 457">
              <a:extLst>
                <a:ext uri="{FF2B5EF4-FFF2-40B4-BE49-F238E27FC236}">
                  <a16:creationId xmlns:a16="http://schemas.microsoft.com/office/drawing/2014/main" id="{ACEEF1FC-63B2-457E-BC4A-13C0DE617511}"/>
                </a:ext>
              </a:extLst>
            </p:cNvPr>
            <p:cNvSpPr>
              <a:spLocks/>
            </p:cNvSpPr>
            <p:nvPr>
              <p:custDataLst>
                <p:tags r:id="rId295"/>
              </p:custDataLst>
            </p:nvPr>
          </p:nvSpPr>
          <p:spPr bwMode="auto">
            <a:xfrm>
              <a:off x="6127750" y="2662239"/>
              <a:ext cx="273050" cy="307975"/>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6" name="Freeform 458">
              <a:extLst>
                <a:ext uri="{FF2B5EF4-FFF2-40B4-BE49-F238E27FC236}">
                  <a16:creationId xmlns:a16="http://schemas.microsoft.com/office/drawing/2014/main" id="{BDB8AFB7-E09D-4370-AF0A-1FA580D9C3FE}"/>
                </a:ext>
              </a:extLst>
            </p:cNvPr>
            <p:cNvSpPr>
              <a:spLocks/>
            </p:cNvSpPr>
            <p:nvPr>
              <p:custDataLst>
                <p:tags r:id="rId296"/>
              </p:custDataLst>
            </p:nvPr>
          </p:nvSpPr>
          <p:spPr bwMode="auto">
            <a:xfrm>
              <a:off x="5722938" y="2297113"/>
              <a:ext cx="17462" cy="57150"/>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7" name="Freeform 459">
              <a:extLst>
                <a:ext uri="{FF2B5EF4-FFF2-40B4-BE49-F238E27FC236}">
                  <a16:creationId xmlns:a16="http://schemas.microsoft.com/office/drawing/2014/main" id="{A6A6A51F-EFCD-404A-8BE8-F68B8B7C2429}"/>
                </a:ext>
              </a:extLst>
            </p:cNvPr>
            <p:cNvSpPr>
              <a:spLocks/>
            </p:cNvSpPr>
            <p:nvPr>
              <p:custDataLst>
                <p:tags r:id="rId297"/>
              </p:custDataLst>
            </p:nvPr>
          </p:nvSpPr>
          <p:spPr bwMode="auto">
            <a:xfrm>
              <a:off x="5362576" y="2047875"/>
              <a:ext cx="295275" cy="273050"/>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8" name="Freeform 460">
              <a:extLst>
                <a:ext uri="{FF2B5EF4-FFF2-40B4-BE49-F238E27FC236}">
                  <a16:creationId xmlns:a16="http://schemas.microsoft.com/office/drawing/2014/main" id="{1413C39F-737C-4595-90AB-CC3C6CEA6F35}"/>
                </a:ext>
              </a:extLst>
            </p:cNvPr>
            <p:cNvSpPr>
              <a:spLocks/>
            </p:cNvSpPr>
            <p:nvPr>
              <p:custDataLst>
                <p:tags r:id="rId298"/>
              </p:custDataLst>
            </p:nvPr>
          </p:nvSpPr>
          <p:spPr bwMode="auto">
            <a:xfrm>
              <a:off x="6443663" y="2282825"/>
              <a:ext cx="150812" cy="82550"/>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a:p>
          </p:txBody>
        </p:sp>
        <p:sp>
          <p:nvSpPr>
            <p:cNvPr id="2509" name="Freeform 461">
              <a:extLst>
                <a:ext uri="{FF2B5EF4-FFF2-40B4-BE49-F238E27FC236}">
                  <a16:creationId xmlns:a16="http://schemas.microsoft.com/office/drawing/2014/main" id="{24A1C78B-A479-4512-86D7-57983DD5DB8A}"/>
                </a:ext>
              </a:extLst>
            </p:cNvPr>
            <p:cNvSpPr>
              <a:spLocks/>
            </p:cNvSpPr>
            <p:nvPr>
              <p:custDataLst>
                <p:tags r:id="rId299"/>
              </p:custDataLst>
            </p:nvPr>
          </p:nvSpPr>
          <p:spPr bwMode="auto">
            <a:xfrm>
              <a:off x="5992814" y="2343150"/>
              <a:ext cx="147637" cy="173038"/>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a:p>
          </p:txBody>
        </p:sp>
        <p:sp>
          <p:nvSpPr>
            <p:cNvPr id="2510" name="Freeform 462">
              <a:extLst>
                <a:ext uri="{FF2B5EF4-FFF2-40B4-BE49-F238E27FC236}">
                  <a16:creationId xmlns:a16="http://schemas.microsoft.com/office/drawing/2014/main" id="{FFAABF7F-7C0A-480F-985F-FE1D6CB89A4C}"/>
                </a:ext>
              </a:extLst>
            </p:cNvPr>
            <p:cNvSpPr>
              <a:spLocks/>
            </p:cNvSpPr>
            <p:nvPr>
              <p:custDataLst>
                <p:tags r:id="rId300"/>
              </p:custDataLst>
            </p:nvPr>
          </p:nvSpPr>
          <p:spPr bwMode="auto">
            <a:xfrm>
              <a:off x="6076950" y="2535238"/>
              <a:ext cx="69850" cy="57150"/>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11" name="Freeform 463">
              <a:extLst>
                <a:ext uri="{FF2B5EF4-FFF2-40B4-BE49-F238E27FC236}">
                  <a16:creationId xmlns:a16="http://schemas.microsoft.com/office/drawing/2014/main" id="{FC77EE12-E003-4AA3-ABAE-3A119EA51A83}"/>
                </a:ext>
              </a:extLst>
            </p:cNvPr>
            <p:cNvSpPr>
              <a:spLocks/>
            </p:cNvSpPr>
            <p:nvPr>
              <p:custDataLst>
                <p:tags r:id="rId301"/>
              </p:custDataLst>
            </p:nvPr>
          </p:nvSpPr>
          <p:spPr bwMode="auto">
            <a:xfrm>
              <a:off x="5156201" y="3267075"/>
              <a:ext cx="187325" cy="158750"/>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GB"/>
            </a:p>
          </p:txBody>
        </p:sp>
        <p:sp>
          <p:nvSpPr>
            <p:cNvPr id="2512" name="Freeform 464">
              <a:extLst>
                <a:ext uri="{FF2B5EF4-FFF2-40B4-BE49-F238E27FC236}">
                  <a16:creationId xmlns:a16="http://schemas.microsoft.com/office/drawing/2014/main" id="{919CD303-CCC4-429A-9A0F-36E6B181A6DA}"/>
                </a:ext>
              </a:extLst>
            </p:cNvPr>
            <p:cNvSpPr>
              <a:spLocks/>
            </p:cNvSpPr>
            <p:nvPr>
              <p:custDataLst>
                <p:tags r:id="rId302"/>
              </p:custDataLst>
            </p:nvPr>
          </p:nvSpPr>
          <p:spPr bwMode="auto">
            <a:xfrm>
              <a:off x="7200900" y="2530476"/>
              <a:ext cx="692150" cy="874713"/>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GB"/>
            </a:p>
          </p:txBody>
        </p:sp>
        <p:sp>
          <p:nvSpPr>
            <p:cNvPr id="2513" name="Freeform 465">
              <a:extLst>
                <a:ext uri="{FF2B5EF4-FFF2-40B4-BE49-F238E27FC236}">
                  <a16:creationId xmlns:a16="http://schemas.microsoft.com/office/drawing/2014/main" id="{AF5D2063-FBB0-46AD-9180-83D8F22DC6B9}"/>
                </a:ext>
              </a:extLst>
            </p:cNvPr>
            <p:cNvSpPr>
              <a:spLocks/>
            </p:cNvSpPr>
            <p:nvPr>
              <p:custDataLst>
                <p:tags r:id="rId303"/>
              </p:custDataLst>
            </p:nvPr>
          </p:nvSpPr>
          <p:spPr bwMode="auto">
            <a:xfrm>
              <a:off x="5322888" y="3325814"/>
              <a:ext cx="158750" cy="206375"/>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GB"/>
            </a:p>
          </p:txBody>
        </p:sp>
        <p:sp>
          <p:nvSpPr>
            <p:cNvPr id="2514" name="Freeform 466">
              <a:extLst>
                <a:ext uri="{FF2B5EF4-FFF2-40B4-BE49-F238E27FC236}">
                  <a16:creationId xmlns:a16="http://schemas.microsoft.com/office/drawing/2014/main" id="{58C799AF-42DC-4953-8FF2-1F7BBC7D62CA}"/>
                </a:ext>
              </a:extLst>
            </p:cNvPr>
            <p:cNvSpPr>
              <a:spLocks/>
            </p:cNvSpPr>
            <p:nvPr>
              <p:custDataLst>
                <p:tags r:id="rId304"/>
              </p:custDataLst>
            </p:nvPr>
          </p:nvSpPr>
          <p:spPr bwMode="auto">
            <a:xfrm>
              <a:off x="6391275" y="3521076"/>
              <a:ext cx="192088" cy="271463"/>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GB"/>
            </a:p>
          </p:txBody>
        </p:sp>
        <p:sp>
          <p:nvSpPr>
            <p:cNvPr id="2515" name="Freeform 467">
              <a:extLst>
                <a:ext uri="{FF2B5EF4-FFF2-40B4-BE49-F238E27FC236}">
                  <a16:creationId xmlns:a16="http://schemas.microsoft.com/office/drawing/2014/main" id="{28B3EF6A-8430-405D-8F22-0AC53B0833FA}"/>
                </a:ext>
              </a:extLst>
            </p:cNvPr>
            <p:cNvSpPr>
              <a:spLocks/>
            </p:cNvSpPr>
            <p:nvPr>
              <p:custDataLst>
                <p:tags r:id="rId305"/>
              </p:custDataLst>
            </p:nvPr>
          </p:nvSpPr>
          <p:spPr bwMode="auto">
            <a:xfrm>
              <a:off x="6373813" y="2606676"/>
              <a:ext cx="101600" cy="130175"/>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a:p>
          </p:txBody>
        </p:sp>
        <p:sp>
          <p:nvSpPr>
            <p:cNvPr id="2516" name="Freeform 468">
              <a:extLst>
                <a:ext uri="{FF2B5EF4-FFF2-40B4-BE49-F238E27FC236}">
                  <a16:creationId xmlns:a16="http://schemas.microsoft.com/office/drawing/2014/main" id="{203511D3-994B-41D9-821B-468A427B97B4}"/>
                </a:ext>
              </a:extLst>
            </p:cNvPr>
            <p:cNvSpPr>
              <a:spLocks/>
            </p:cNvSpPr>
            <p:nvPr>
              <p:custDataLst>
                <p:tags r:id="rId306"/>
              </p:custDataLst>
            </p:nvPr>
          </p:nvSpPr>
          <p:spPr bwMode="auto">
            <a:xfrm>
              <a:off x="6672264" y="2709863"/>
              <a:ext cx="22225" cy="55562"/>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517" name="Freeform 469">
              <a:extLst>
                <a:ext uri="{FF2B5EF4-FFF2-40B4-BE49-F238E27FC236}">
                  <a16:creationId xmlns:a16="http://schemas.microsoft.com/office/drawing/2014/main" id="{5811302A-BFBB-408E-B766-7348FE9A9EF9}"/>
                </a:ext>
              </a:extLst>
            </p:cNvPr>
            <p:cNvSpPr>
              <a:spLocks/>
            </p:cNvSpPr>
            <p:nvPr>
              <p:custDataLst>
                <p:tags r:id="rId307"/>
              </p:custDataLst>
            </p:nvPr>
          </p:nvSpPr>
          <p:spPr bwMode="auto">
            <a:xfrm>
              <a:off x="5959476" y="1844676"/>
              <a:ext cx="161925" cy="66675"/>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18" name="Freeform 470">
              <a:extLst>
                <a:ext uri="{FF2B5EF4-FFF2-40B4-BE49-F238E27FC236}">
                  <a16:creationId xmlns:a16="http://schemas.microsoft.com/office/drawing/2014/main" id="{64CA3D5D-3178-4F0E-AD6D-46B2007BFD62}"/>
                </a:ext>
              </a:extLst>
            </p:cNvPr>
            <p:cNvSpPr>
              <a:spLocks/>
            </p:cNvSpPr>
            <p:nvPr>
              <p:custDataLst>
                <p:tags r:id="rId308"/>
              </p:custDataLst>
            </p:nvPr>
          </p:nvSpPr>
          <p:spPr bwMode="auto">
            <a:xfrm>
              <a:off x="6370638" y="2565400"/>
              <a:ext cx="30162" cy="57150"/>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a:p>
          </p:txBody>
        </p:sp>
        <p:sp>
          <p:nvSpPr>
            <p:cNvPr id="2519" name="Freeform 471">
              <a:extLst>
                <a:ext uri="{FF2B5EF4-FFF2-40B4-BE49-F238E27FC236}">
                  <a16:creationId xmlns:a16="http://schemas.microsoft.com/office/drawing/2014/main" id="{C6399738-B20C-4FC2-BB0C-492080B57A16}"/>
                </a:ext>
              </a:extLst>
            </p:cNvPr>
            <p:cNvSpPr>
              <a:spLocks/>
            </p:cNvSpPr>
            <p:nvPr>
              <p:custDataLst>
                <p:tags r:id="rId309"/>
              </p:custDataLst>
            </p:nvPr>
          </p:nvSpPr>
          <p:spPr bwMode="auto">
            <a:xfrm>
              <a:off x="6186488" y="4576763"/>
              <a:ext cx="61912" cy="57150"/>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520" name="Freeform 472">
              <a:extLst>
                <a:ext uri="{FF2B5EF4-FFF2-40B4-BE49-F238E27FC236}">
                  <a16:creationId xmlns:a16="http://schemas.microsoft.com/office/drawing/2014/main" id="{102D192F-6181-469C-AADD-10DF5F29A6C0}"/>
                </a:ext>
              </a:extLst>
            </p:cNvPr>
            <p:cNvSpPr>
              <a:spLocks/>
            </p:cNvSpPr>
            <p:nvPr>
              <p:custDataLst>
                <p:tags r:id="rId310"/>
              </p:custDataLst>
            </p:nvPr>
          </p:nvSpPr>
          <p:spPr bwMode="auto">
            <a:xfrm>
              <a:off x="5957888" y="1892300"/>
              <a:ext cx="131762" cy="84138"/>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21" name="Freeform 473">
              <a:extLst>
                <a:ext uri="{FF2B5EF4-FFF2-40B4-BE49-F238E27FC236}">
                  <a16:creationId xmlns:a16="http://schemas.microsoft.com/office/drawing/2014/main" id="{CE5D4916-2C3D-4654-B2B8-2CCB06D00078}"/>
                </a:ext>
              </a:extLst>
            </p:cNvPr>
            <p:cNvSpPr>
              <a:spLocks/>
            </p:cNvSpPr>
            <p:nvPr>
              <p:custDataLst>
                <p:tags r:id="rId311"/>
              </p:custDataLst>
            </p:nvPr>
          </p:nvSpPr>
          <p:spPr bwMode="auto">
            <a:xfrm>
              <a:off x="5664200" y="2078039"/>
              <a:ext cx="19050" cy="60325"/>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22" name="Freeform 474">
              <a:extLst>
                <a:ext uri="{FF2B5EF4-FFF2-40B4-BE49-F238E27FC236}">
                  <a16:creationId xmlns:a16="http://schemas.microsoft.com/office/drawing/2014/main" id="{5939E9DC-2145-4419-B3A4-C6B4CC81296E}"/>
                </a:ext>
              </a:extLst>
            </p:cNvPr>
            <p:cNvSpPr>
              <a:spLocks/>
            </p:cNvSpPr>
            <p:nvPr>
              <p:custDataLst>
                <p:tags r:id="rId312"/>
              </p:custDataLst>
            </p:nvPr>
          </p:nvSpPr>
          <p:spPr bwMode="auto">
            <a:xfrm>
              <a:off x="6361113" y="3962400"/>
              <a:ext cx="69850" cy="241300"/>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GB"/>
            </a:p>
          </p:txBody>
        </p:sp>
        <p:sp>
          <p:nvSpPr>
            <p:cNvPr id="2523" name="Freeform 475">
              <a:extLst>
                <a:ext uri="{FF2B5EF4-FFF2-40B4-BE49-F238E27FC236}">
                  <a16:creationId xmlns:a16="http://schemas.microsoft.com/office/drawing/2014/main" id="{20713545-4585-4408-A761-501E4EBFBC11}"/>
                </a:ext>
              </a:extLst>
            </p:cNvPr>
            <p:cNvSpPr>
              <a:spLocks/>
            </p:cNvSpPr>
            <p:nvPr>
              <p:custDataLst>
                <p:tags r:id="rId313"/>
              </p:custDataLst>
            </p:nvPr>
          </p:nvSpPr>
          <p:spPr bwMode="auto">
            <a:xfrm>
              <a:off x="5853114" y="2533650"/>
              <a:ext cx="14287" cy="57150"/>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524" name="Freeform 476">
              <a:extLst>
                <a:ext uri="{FF2B5EF4-FFF2-40B4-BE49-F238E27FC236}">
                  <a16:creationId xmlns:a16="http://schemas.microsoft.com/office/drawing/2014/main" id="{CA547BDC-0DBE-4550-A45F-482EE62C354C}"/>
                </a:ext>
              </a:extLst>
            </p:cNvPr>
            <p:cNvSpPr>
              <a:spLocks/>
            </p:cNvSpPr>
            <p:nvPr>
              <p:custDataLst>
                <p:tags r:id="rId314"/>
              </p:custDataLst>
            </p:nvPr>
          </p:nvSpPr>
          <p:spPr bwMode="auto">
            <a:xfrm>
              <a:off x="6172201" y="4154489"/>
              <a:ext cx="188913" cy="217487"/>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GB"/>
            </a:p>
          </p:txBody>
        </p:sp>
        <p:sp>
          <p:nvSpPr>
            <p:cNvPr id="2525" name="Freeform 477">
              <a:extLst>
                <a:ext uri="{FF2B5EF4-FFF2-40B4-BE49-F238E27FC236}">
                  <a16:creationId xmlns:a16="http://schemas.microsoft.com/office/drawing/2014/main" id="{377C10C7-1DE4-4280-A4C1-B8AE2B1B9ED4}"/>
                </a:ext>
              </a:extLst>
            </p:cNvPr>
            <p:cNvSpPr>
              <a:spLocks/>
            </p:cNvSpPr>
            <p:nvPr>
              <p:custDataLst>
                <p:tags r:id="rId315"/>
              </p:custDataLst>
            </p:nvPr>
          </p:nvSpPr>
          <p:spPr bwMode="auto">
            <a:xfrm>
              <a:off x="6084889" y="3930650"/>
              <a:ext cx="293687" cy="300038"/>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GB"/>
            </a:p>
          </p:txBody>
        </p:sp>
        <p:sp>
          <p:nvSpPr>
            <p:cNvPr id="2526" name="Freeform 478">
              <a:extLst>
                <a:ext uri="{FF2B5EF4-FFF2-40B4-BE49-F238E27FC236}">
                  <a16:creationId xmlns:a16="http://schemas.microsoft.com/office/drawing/2014/main" id="{47D8B699-F0E2-4999-ABD8-F1CC9936BE04}"/>
                </a:ext>
              </a:extLst>
            </p:cNvPr>
            <p:cNvSpPr>
              <a:spLocks/>
            </p:cNvSpPr>
            <p:nvPr>
              <p:custDataLst>
                <p:tags r:id="rId316"/>
              </p:custDataLst>
            </p:nvPr>
          </p:nvSpPr>
          <p:spPr bwMode="auto">
            <a:xfrm>
              <a:off x="5821364" y="4203700"/>
              <a:ext cx="350837" cy="381000"/>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GB"/>
            </a:p>
          </p:txBody>
        </p:sp>
        <p:sp>
          <p:nvSpPr>
            <p:cNvPr id="2527" name="Freeform 479">
              <a:extLst>
                <a:ext uri="{FF2B5EF4-FFF2-40B4-BE49-F238E27FC236}">
                  <a16:creationId xmlns:a16="http://schemas.microsoft.com/office/drawing/2014/main" id="{FDE4B3AD-6301-4D53-BFFC-C4D5211D461E}"/>
                </a:ext>
              </a:extLst>
            </p:cNvPr>
            <p:cNvSpPr>
              <a:spLocks/>
            </p:cNvSpPr>
            <p:nvPr>
              <p:custDataLst>
                <p:tags r:id="rId317"/>
              </p:custDataLst>
            </p:nvPr>
          </p:nvSpPr>
          <p:spPr bwMode="auto">
            <a:xfrm>
              <a:off x="5100639" y="3133725"/>
              <a:ext cx="161925" cy="141288"/>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GB"/>
            </a:p>
          </p:txBody>
        </p:sp>
        <p:sp>
          <p:nvSpPr>
            <p:cNvPr id="2528" name="Freeform 480">
              <a:extLst>
                <a:ext uri="{FF2B5EF4-FFF2-40B4-BE49-F238E27FC236}">
                  <a16:creationId xmlns:a16="http://schemas.microsoft.com/office/drawing/2014/main" id="{4024C099-44F0-4025-83BA-AEB0FA4E44A4}"/>
                </a:ext>
              </a:extLst>
            </p:cNvPr>
            <p:cNvSpPr>
              <a:spLocks/>
            </p:cNvSpPr>
            <p:nvPr>
              <p:custDataLst>
                <p:tags r:id="rId318"/>
              </p:custDataLst>
            </p:nvPr>
          </p:nvSpPr>
          <p:spPr bwMode="auto">
            <a:xfrm>
              <a:off x="6273801" y="3695701"/>
              <a:ext cx="269875" cy="334963"/>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GB"/>
            </a:p>
          </p:txBody>
        </p:sp>
        <p:sp>
          <p:nvSpPr>
            <p:cNvPr id="2529" name="Freeform 481">
              <a:extLst>
                <a:ext uri="{FF2B5EF4-FFF2-40B4-BE49-F238E27FC236}">
                  <a16:creationId xmlns:a16="http://schemas.microsoft.com/office/drawing/2014/main" id="{2454FF25-6C28-433F-9C7A-5D7982269FAA}"/>
                </a:ext>
              </a:extLst>
            </p:cNvPr>
            <p:cNvSpPr>
              <a:spLocks/>
            </p:cNvSpPr>
            <p:nvPr>
              <p:custDataLst>
                <p:tags r:id="rId319"/>
              </p:custDataLst>
            </p:nvPr>
          </p:nvSpPr>
          <p:spPr bwMode="auto">
            <a:xfrm>
              <a:off x="8837613" y="2209800"/>
              <a:ext cx="19050" cy="57150"/>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0" name="Freeform 482">
              <a:extLst>
                <a:ext uri="{FF2B5EF4-FFF2-40B4-BE49-F238E27FC236}">
                  <a16:creationId xmlns:a16="http://schemas.microsoft.com/office/drawing/2014/main" id="{0EEF08BD-289E-451F-A582-09C8CF9B16F4}"/>
                </a:ext>
              </a:extLst>
            </p:cNvPr>
            <p:cNvSpPr>
              <a:spLocks/>
            </p:cNvSpPr>
            <p:nvPr>
              <p:custDataLst>
                <p:tags r:id="rId320"/>
              </p:custDataLst>
            </p:nvPr>
          </p:nvSpPr>
          <p:spPr bwMode="auto">
            <a:xfrm>
              <a:off x="8696325" y="2211388"/>
              <a:ext cx="141288" cy="125412"/>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1" name="Freeform 483">
              <a:extLst>
                <a:ext uri="{FF2B5EF4-FFF2-40B4-BE49-F238E27FC236}">
                  <a16:creationId xmlns:a16="http://schemas.microsoft.com/office/drawing/2014/main" id="{29E6F7BE-329A-4531-9030-B2ED36A7906A}"/>
                </a:ext>
              </a:extLst>
            </p:cNvPr>
            <p:cNvSpPr>
              <a:spLocks/>
            </p:cNvSpPr>
            <p:nvPr>
              <p:custDataLst>
                <p:tags r:id="rId321"/>
              </p:custDataLst>
            </p:nvPr>
          </p:nvSpPr>
          <p:spPr bwMode="auto">
            <a:xfrm>
              <a:off x="8666164" y="2565400"/>
              <a:ext cx="52387" cy="57150"/>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2" name="Freeform 484">
              <a:extLst>
                <a:ext uri="{FF2B5EF4-FFF2-40B4-BE49-F238E27FC236}">
                  <a16:creationId xmlns:a16="http://schemas.microsoft.com/office/drawing/2014/main" id="{EA4613FE-F1EB-4236-A821-8288006DF41E}"/>
                </a:ext>
              </a:extLst>
            </p:cNvPr>
            <p:cNvSpPr>
              <a:spLocks/>
            </p:cNvSpPr>
            <p:nvPr>
              <p:custDataLst>
                <p:tags r:id="rId322"/>
              </p:custDataLst>
            </p:nvPr>
          </p:nvSpPr>
          <p:spPr bwMode="auto">
            <a:xfrm>
              <a:off x="8612189" y="2579689"/>
              <a:ext cx="60325" cy="84137"/>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3" name="Freeform 485">
              <a:extLst>
                <a:ext uri="{FF2B5EF4-FFF2-40B4-BE49-F238E27FC236}">
                  <a16:creationId xmlns:a16="http://schemas.microsoft.com/office/drawing/2014/main" id="{83BBF92A-4F5E-4B21-8DDE-2B1103473EEE}"/>
                </a:ext>
              </a:extLst>
            </p:cNvPr>
            <p:cNvSpPr>
              <a:spLocks/>
            </p:cNvSpPr>
            <p:nvPr>
              <p:custDataLst>
                <p:tags r:id="rId323"/>
              </p:custDataLst>
            </p:nvPr>
          </p:nvSpPr>
          <p:spPr bwMode="auto">
            <a:xfrm>
              <a:off x="8628063" y="2341564"/>
              <a:ext cx="209550" cy="244475"/>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4" name="Freeform 486">
              <a:extLst>
                <a:ext uri="{FF2B5EF4-FFF2-40B4-BE49-F238E27FC236}">
                  <a16:creationId xmlns:a16="http://schemas.microsoft.com/office/drawing/2014/main" id="{206D30B6-158A-402A-873E-D7F0A7DBB203}"/>
                </a:ext>
              </a:extLst>
            </p:cNvPr>
            <p:cNvSpPr>
              <a:spLocks/>
            </p:cNvSpPr>
            <p:nvPr>
              <p:custDataLst>
                <p:tags r:id="rId324"/>
              </p:custDataLst>
            </p:nvPr>
          </p:nvSpPr>
          <p:spPr bwMode="auto">
            <a:xfrm>
              <a:off x="6211888" y="1231901"/>
              <a:ext cx="107950" cy="60325"/>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5" name="Freeform 487">
              <a:extLst>
                <a:ext uri="{FF2B5EF4-FFF2-40B4-BE49-F238E27FC236}">
                  <a16:creationId xmlns:a16="http://schemas.microsoft.com/office/drawing/2014/main" id="{A1E68597-346F-41AF-9DBE-F9A1F4AF6F51}"/>
                </a:ext>
              </a:extLst>
            </p:cNvPr>
            <p:cNvSpPr>
              <a:spLocks/>
            </p:cNvSpPr>
            <p:nvPr>
              <p:custDataLst>
                <p:tags r:id="rId325"/>
              </p:custDataLst>
            </p:nvPr>
          </p:nvSpPr>
          <p:spPr bwMode="auto">
            <a:xfrm>
              <a:off x="6354763" y="1214438"/>
              <a:ext cx="63500" cy="57150"/>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6" name="Freeform 488">
              <a:extLst>
                <a:ext uri="{FF2B5EF4-FFF2-40B4-BE49-F238E27FC236}">
                  <a16:creationId xmlns:a16="http://schemas.microsoft.com/office/drawing/2014/main" id="{81F3AEAC-411E-482E-9471-609E5226457B}"/>
                </a:ext>
              </a:extLst>
            </p:cNvPr>
            <p:cNvSpPr>
              <a:spLocks/>
            </p:cNvSpPr>
            <p:nvPr>
              <p:custDataLst>
                <p:tags r:id="rId326"/>
              </p:custDataLst>
            </p:nvPr>
          </p:nvSpPr>
          <p:spPr bwMode="auto">
            <a:xfrm>
              <a:off x="6391276" y="1222375"/>
              <a:ext cx="130175" cy="57150"/>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7" name="Freeform 489">
              <a:extLst>
                <a:ext uri="{FF2B5EF4-FFF2-40B4-BE49-F238E27FC236}">
                  <a16:creationId xmlns:a16="http://schemas.microsoft.com/office/drawing/2014/main" id="{745BDB62-8F79-489B-A41D-EB446D86EEB7}"/>
                </a:ext>
              </a:extLst>
            </p:cNvPr>
            <p:cNvSpPr>
              <a:spLocks/>
            </p:cNvSpPr>
            <p:nvPr>
              <p:custDataLst>
                <p:tags r:id="rId327"/>
              </p:custDataLst>
            </p:nvPr>
          </p:nvSpPr>
          <p:spPr bwMode="auto">
            <a:xfrm>
              <a:off x="6924676" y="1408113"/>
              <a:ext cx="41275" cy="57150"/>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8" name="Freeform 490">
              <a:extLst>
                <a:ext uri="{FF2B5EF4-FFF2-40B4-BE49-F238E27FC236}">
                  <a16:creationId xmlns:a16="http://schemas.microsoft.com/office/drawing/2014/main" id="{9A11CACE-3BC3-4A70-B7F9-74AE3D7156FC}"/>
                </a:ext>
              </a:extLst>
            </p:cNvPr>
            <p:cNvSpPr>
              <a:spLocks/>
            </p:cNvSpPr>
            <p:nvPr>
              <p:custDataLst>
                <p:tags r:id="rId328"/>
              </p:custDataLst>
            </p:nvPr>
          </p:nvSpPr>
          <p:spPr bwMode="auto">
            <a:xfrm>
              <a:off x="6834189" y="1266825"/>
              <a:ext cx="15875" cy="58738"/>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9" name="Freeform 491">
              <a:extLst>
                <a:ext uri="{FF2B5EF4-FFF2-40B4-BE49-F238E27FC236}">
                  <a16:creationId xmlns:a16="http://schemas.microsoft.com/office/drawing/2014/main" id="{627DC1A6-334B-4034-8E6F-74632074E538}"/>
                </a:ext>
              </a:extLst>
            </p:cNvPr>
            <p:cNvSpPr>
              <a:spLocks/>
            </p:cNvSpPr>
            <p:nvPr>
              <p:custDataLst>
                <p:tags r:id="rId329"/>
              </p:custDataLst>
            </p:nvPr>
          </p:nvSpPr>
          <p:spPr bwMode="auto">
            <a:xfrm>
              <a:off x="6856414" y="1225551"/>
              <a:ext cx="14287" cy="60325"/>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0" name="Freeform 492">
              <a:extLst>
                <a:ext uri="{FF2B5EF4-FFF2-40B4-BE49-F238E27FC236}">
                  <a16:creationId xmlns:a16="http://schemas.microsoft.com/office/drawing/2014/main" id="{79F16D64-BFBA-4E98-9135-111B7716341B}"/>
                </a:ext>
              </a:extLst>
            </p:cNvPr>
            <p:cNvSpPr>
              <a:spLocks/>
            </p:cNvSpPr>
            <p:nvPr>
              <p:custDataLst>
                <p:tags r:id="rId330"/>
              </p:custDataLst>
            </p:nvPr>
          </p:nvSpPr>
          <p:spPr bwMode="auto">
            <a:xfrm>
              <a:off x="7000876" y="1341438"/>
              <a:ext cx="17463" cy="57150"/>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1" name="Freeform 493">
              <a:extLst>
                <a:ext uri="{FF2B5EF4-FFF2-40B4-BE49-F238E27FC236}">
                  <a16:creationId xmlns:a16="http://schemas.microsoft.com/office/drawing/2014/main" id="{C8069286-2158-432C-B2B1-AB084706C9A2}"/>
                </a:ext>
              </a:extLst>
            </p:cNvPr>
            <p:cNvSpPr>
              <a:spLocks/>
            </p:cNvSpPr>
            <p:nvPr>
              <p:custDataLst>
                <p:tags r:id="rId331"/>
              </p:custDataLst>
            </p:nvPr>
          </p:nvSpPr>
          <p:spPr bwMode="auto">
            <a:xfrm>
              <a:off x="7054851" y="1225551"/>
              <a:ext cx="93663" cy="60325"/>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2" name="Freeform 494">
              <a:extLst>
                <a:ext uri="{FF2B5EF4-FFF2-40B4-BE49-F238E27FC236}">
                  <a16:creationId xmlns:a16="http://schemas.microsoft.com/office/drawing/2014/main" id="{FD699D5D-F6CA-4BB7-A3B4-B9FAE77D611B}"/>
                </a:ext>
              </a:extLst>
            </p:cNvPr>
            <p:cNvSpPr>
              <a:spLocks/>
            </p:cNvSpPr>
            <p:nvPr>
              <p:custDataLst>
                <p:tags r:id="rId332"/>
              </p:custDataLst>
            </p:nvPr>
          </p:nvSpPr>
          <p:spPr bwMode="auto">
            <a:xfrm>
              <a:off x="7115175" y="1250951"/>
              <a:ext cx="103188" cy="60325"/>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3" name="Freeform 495">
              <a:extLst>
                <a:ext uri="{FF2B5EF4-FFF2-40B4-BE49-F238E27FC236}">
                  <a16:creationId xmlns:a16="http://schemas.microsoft.com/office/drawing/2014/main" id="{47B07D23-D77D-4E71-8D54-9AEA98568F0D}"/>
                </a:ext>
              </a:extLst>
            </p:cNvPr>
            <p:cNvSpPr>
              <a:spLocks/>
            </p:cNvSpPr>
            <p:nvPr>
              <p:custDataLst>
                <p:tags r:id="rId333"/>
              </p:custDataLst>
            </p:nvPr>
          </p:nvSpPr>
          <p:spPr bwMode="auto">
            <a:xfrm>
              <a:off x="7232650" y="1265238"/>
              <a:ext cx="82550" cy="57150"/>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4" name="Freeform 496">
              <a:extLst>
                <a:ext uri="{FF2B5EF4-FFF2-40B4-BE49-F238E27FC236}">
                  <a16:creationId xmlns:a16="http://schemas.microsoft.com/office/drawing/2014/main" id="{C38C97AC-272E-4C40-B02B-8E64BACBA318}"/>
                </a:ext>
              </a:extLst>
            </p:cNvPr>
            <p:cNvSpPr>
              <a:spLocks/>
            </p:cNvSpPr>
            <p:nvPr>
              <p:custDataLst>
                <p:tags r:id="rId334"/>
              </p:custDataLst>
            </p:nvPr>
          </p:nvSpPr>
          <p:spPr bwMode="auto">
            <a:xfrm>
              <a:off x="7759701" y="1390650"/>
              <a:ext cx="79375" cy="58738"/>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5" name="Freeform 497">
              <a:extLst>
                <a:ext uri="{FF2B5EF4-FFF2-40B4-BE49-F238E27FC236}">
                  <a16:creationId xmlns:a16="http://schemas.microsoft.com/office/drawing/2014/main" id="{CFE36482-B72B-43C3-9CC3-84406F5948DB}"/>
                </a:ext>
              </a:extLst>
            </p:cNvPr>
            <p:cNvSpPr>
              <a:spLocks/>
            </p:cNvSpPr>
            <p:nvPr>
              <p:custDataLst>
                <p:tags r:id="rId335"/>
              </p:custDataLst>
            </p:nvPr>
          </p:nvSpPr>
          <p:spPr bwMode="auto">
            <a:xfrm>
              <a:off x="7826375" y="1408113"/>
              <a:ext cx="33338" cy="57150"/>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6" name="Freeform 498">
              <a:extLst>
                <a:ext uri="{FF2B5EF4-FFF2-40B4-BE49-F238E27FC236}">
                  <a16:creationId xmlns:a16="http://schemas.microsoft.com/office/drawing/2014/main" id="{85A0B3B0-9FB6-40F1-83D7-88AFD8D6B602}"/>
                </a:ext>
              </a:extLst>
            </p:cNvPr>
            <p:cNvSpPr>
              <a:spLocks/>
            </p:cNvSpPr>
            <p:nvPr>
              <p:custDataLst>
                <p:tags r:id="rId336"/>
              </p:custDataLst>
            </p:nvPr>
          </p:nvSpPr>
          <p:spPr bwMode="auto">
            <a:xfrm>
              <a:off x="7856539" y="1419225"/>
              <a:ext cx="52387" cy="58738"/>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7" name="Freeform 499">
              <a:extLst>
                <a:ext uri="{FF2B5EF4-FFF2-40B4-BE49-F238E27FC236}">
                  <a16:creationId xmlns:a16="http://schemas.microsoft.com/office/drawing/2014/main" id="{A2909855-6D89-48B8-987B-2623D0DA98C4}"/>
                </a:ext>
              </a:extLst>
            </p:cNvPr>
            <p:cNvSpPr>
              <a:spLocks/>
            </p:cNvSpPr>
            <p:nvPr>
              <p:custDataLst>
                <p:tags r:id="rId337"/>
              </p:custDataLst>
            </p:nvPr>
          </p:nvSpPr>
          <p:spPr bwMode="auto">
            <a:xfrm>
              <a:off x="7627938" y="1392239"/>
              <a:ext cx="61912" cy="58737"/>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8" name="Freeform 500">
              <a:extLst>
                <a:ext uri="{FF2B5EF4-FFF2-40B4-BE49-F238E27FC236}">
                  <a16:creationId xmlns:a16="http://schemas.microsoft.com/office/drawing/2014/main" id="{9D52D26E-E511-4120-9C91-096A67F8DABC}"/>
                </a:ext>
              </a:extLst>
            </p:cNvPr>
            <p:cNvSpPr>
              <a:spLocks/>
            </p:cNvSpPr>
            <p:nvPr>
              <p:custDataLst>
                <p:tags r:id="rId338"/>
              </p:custDataLst>
            </p:nvPr>
          </p:nvSpPr>
          <p:spPr bwMode="auto">
            <a:xfrm>
              <a:off x="7927975" y="1333500"/>
              <a:ext cx="139700" cy="57150"/>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9" name="Freeform 501">
              <a:extLst>
                <a:ext uri="{FF2B5EF4-FFF2-40B4-BE49-F238E27FC236}">
                  <a16:creationId xmlns:a16="http://schemas.microsoft.com/office/drawing/2014/main" id="{5F3BE305-1982-48B0-8D9C-13A24174FD2B}"/>
                </a:ext>
              </a:extLst>
            </p:cNvPr>
            <p:cNvSpPr>
              <a:spLocks/>
            </p:cNvSpPr>
            <p:nvPr>
              <p:custDataLst>
                <p:tags r:id="rId339"/>
              </p:custDataLst>
            </p:nvPr>
          </p:nvSpPr>
          <p:spPr bwMode="auto">
            <a:xfrm>
              <a:off x="8088313" y="1341438"/>
              <a:ext cx="95250" cy="57150"/>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0" name="Freeform 502">
              <a:extLst>
                <a:ext uri="{FF2B5EF4-FFF2-40B4-BE49-F238E27FC236}">
                  <a16:creationId xmlns:a16="http://schemas.microsoft.com/office/drawing/2014/main" id="{072152FE-7D93-413A-89A8-DAE94D93F1BD}"/>
                </a:ext>
              </a:extLst>
            </p:cNvPr>
            <p:cNvSpPr>
              <a:spLocks/>
            </p:cNvSpPr>
            <p:nvPr>
              <p:custDataLst>
                <p:tags r:id="rId340"/>
              </p:custDataLst>
            </p:nvPr>
          </p:nvSpPr>
          <p:spPr bwMode="auto">
            <a:xfrm>
              <a:off x="8048625" y="1389064"/>
              <a:ext cx="63500" cy="58737"/>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1" name="Freeform 503">
              <a:extLst>
                <a:ext uri="{FF2B5EF4-FFF2-40B4-BE49-F238E27FC236}">
                  <a16:creationId xmlns:a16="http://schemas.microsoft.com/office/drawing/2014/main" id="{588164BE-E58D-4050-8623-A8EBBF0064C1}"/>
                </a:ext>
              </a:extLst>
            </p:cNvPr>
            <p:cNvSpPr>
              <a:spLocks/>
            </p:cNvSpPr>
            <p:nvPr>
              <p:custDataLst>
                <p:tags r:id="rId341"/>
              </p:custDataLst>
            </p:nvPr>
          </p:nvSpPr>
          <p:spPr bwMode="auto">
            <a:xfrm>
              <a:off x="8027989" y="1385889"/>
              <a:ext cx="20637" cy="58737"/>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2" name="Line 504">
              <a:extLst>
                <a:ext uri="{FF2B5EF4-FFF2-40B4-BE49-F238E27FC236}">
                  <a16:creationId xmlns:a16="http://schemas.microsoft.com/office/drawing/2014/main" id="{86993EE4-3291-4E10-B932-D813A8AE5F73}"/>
                </a:ext>
              </a:extLst>
            </p:cNvPr>
            <p:cNvSpPr>
              <a:spLocks noChangeShapeType="1"/>
            </p:cNvSpPr>
            <p:nvPr>
              <p:custDataLst>
                <p:tags r:id="rId342"/>
              </p:custDataLst>
            </p:nvPr>
          </p:nvSpPr>
          <p:spPr bwMode="auto">
            <a:xfrm flipV="1">
              <a:off x="8029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3" name="Freeform 505">
              <a:extLst>
                <a:ext uri="{FF2B5EF4-FFF2-40B4-BE49-F238E27FC236}">
                  <a16:creationId xmlns:a16="http://schemas.microsoft.com/office/drawing/2014/main" id="{E768C6DD-80FA-4411-83E1-FB5AE10CA38E}"/>
                </a:ext>
              </a:extLst>
            </p:cNvPr>
            <p:cNvSpPr>
              <a:spLocks/>
            </p:cNvSpPr>
            <p:nvPr>
              <p:custDataLst>
                <p:tags r:id="rId343"/>
              </p:custDataLst>
            </p:nvPr>
          </p:nvSpPr>
          <p:spPr bwMode="auto">
            <a:xfrm>
              <a:off x="7199313" y="1312863"/>
              <a:ext cx="11112" cy="55562"/>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4" name="Freeform 506">
              <a:extLst>
                <a:ext uri="{FF2B5EF4-FFF2-40B4-BE49-F238E27FC236}">
                  <a16:creationId xmlns:a16="http://schemas.microsoft.com/office/drawing/2014/main" id="{573590D5-F48F-48EA-9E92-52E8AF9292C0}"/>
                </a:ext>
              </a:extLst>
            </p:cNvPr>
            <p:cNvSpPr>
              <a:spLocks/>
            </p:cNvSpPr>
            <p:nvPr>
              <p:custDataLst>
                <p:tags r:id="rId344"/>
              </p:custDataLst>
            </p:nvPr>
          </p:nvSpPr>
          <p:spPr bwMode="auto">
            <a:xfrm>
              <a:off x="7948614" y="1384300"/>
              <a:ext cx="9525" cy="57150"/>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5" name="Freeform 507">
              <a:extLst>
                <a:ext uri="{FF2B5EF4-FFF2-40B4-BE49-F238E27FC236}">
                  <a16:creationId xmlns:a16="http://schemas.microsoft.com/office/drawing/2014/main" id="{F0BC29FD-8A5A-4B6F-B140-F8522CB0576F}"/>
                </a:ext>
              </a:extLst>
            </p:cNvPr>
            <p:cNvSpPr>
              <a:spLocks/>
            </p:cNvSpPr>
            <p:nvPr>
              <p:custDataLst>
                <p:tags r:id="rId345"/>
              </p:custDataLst>
            </p:nvPr>
          </p:nvSpPr>
          <p:spPr bwMode="auto">
            <a:xfrm>
              <a:off x="7902576" y="1347788"/>
              <a:ext cx="9525" cy="57150"/>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6" name="Freeform 508">
              <a:extLst>
                <a:ext uri="{FF2B5EF4-FFF2-40B4-BE49-F238E27FC236}">
                  <a16:creationId xmlns:a16="http://schemas.microsoft.com/office/drawing/2014/main" id="{F4AD6D99-F9B8-488E-9C3C-6D0DF8A0B505}"/>
                </a:ext>
              </a:extLst>
            </p:cNvPr>
            <p:cNvSpPr>
              <a:spLocks/>
            </p:cNvSpPr>
            <p:nvPr>
              <p:custDataLst>
                <p:tags r:id="rId346"/>
              </p:custDataLst>
            </p:nvPr>
          </p:nvSpPr>
          <p:spPr bwMode="auto">
            <a:xfrm>
              <a:off x="8402638" y="1917700"/>
              <a:ext cx="12700" cy="58738"/>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7" name="Freeform 509">
              <a:extLst>
                <a:ext uri="{FF2B5EF4-FFF2-40B4-BE49-F238E27FC236}">
                  <a16:creationId xmlns:a16="http://schemas.microsoft.com/office/drawing/2014/main" id="{070EA2FD-B196-4552-A7B6-EA47C2D1F2A0}"/>
                </a:ext>
              </a:extLst>
            </p:cNvPr>
            <p:cNvSpPr>
              <a:spLocks/>
            </p:cNvSpPr>
            <p:nvPr>
              <p:custDataLst>
                <p:tags r:id="rId347"/>
              </p:custDataLst>
            </p:nvPr>
          </p:nvSpPr>
          <p:spPr bwMode="auto">
            <a:xfrm>
              <a:off x="8696326" y="1439864"/>
              <a:ext cx="55563" cy="58737"/>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8" name="Freeform 510">
              <a:extLst>
                <a:ext uri="{FF2B5EF4-FFF2-40B4-BE49-F238E27FC236}">
                  <a16:creationId xmlns:a16="http://schemas.microsoft.com/office/drawing/2014/main" id="{38156E66-C05C-4DC0-B1F4-0BA3A185BEE1}"/>
                </a:ext>
              </a:extLst>
            </p:cNvPr>
            <p:cNvSpPr>
              <a:spLocks/>
            </p:cNvSpPr>
            <p:nvPr>
              <p:custDataLst>
                <p:tags r:id="rId348"/>
              </p:custDataLst>
            </p:nvPr>
          </p:nvSpPr>
          <p:spPr bwMode="auto">
            <a:xfrm>
              <a:off x="8832850" y="1792288"/>
              <a:ext cx="14288" cy="57150"/>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9" name="Freeform 511">
              <a:extLst>
                <a:ext uri="{FF2B5EF4-FFF2-40B4-BE49-F238E27FC236}">
                  <a16:creationId xmlns:a16="http://schemas.microsoft.com/office/drawing/2014/main" id="{3BD9A721-D31A-4495-B391-B3418B30AD45}"/>
                </a:ext>
              </a:extLst>
            </p:cNvPr>
            <p:cNvSpPr>
              <a:spLocks/>
            </p:cNvSpPr>
            <p:nvPr>
              <p:custDataLst>
                <p:tags r:id="rId349"/>
              </p:custDataLst>
            </p:nvPr>
          </p:nvSpPr>
          <p:spPr bwMode="auto">
            <a:xfrm>
              <a:off x="8982076" y="1905001"/>
              <a:ext cx="42863" cy="60325"/>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0" name="Freeform 512">
              <a:extLst>
                <a:ext uri="{FF2B5EF4-FFF2-40B4-BE49-F238E27FC236}">
                  <a16:creationId xmlns:a16="http://schemas.microsoft.com/office/drawing/2014/main" id="{6DB6A838-A9BC-499C-8049-FDD6B7F94183}"/>
                </a:ext>
              </a:extLst>
            </p:cNvPr>
            <p:cNvSpPr>
              <a:spLocks/>
            </p:cNvSpPr>
            <p:nvPr>
              <p:custDataLst>
                <p:tags r:id="rId350"/>
              </p:custDataLst>
            </p:nvPr>
          </p:nvSpPr>
          <p:spPr bwMode="auto">
            <a:xfrm>
              <a:off x="9032875" y="1920875"/>
              <a:ext cx="19050" cy="58738"/>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1" name="Freeform 513">
              <a:extLst>
                <a:ext uri="{FF2B5EF4-FFF2-40B4-BE49-F238E27FC236}">
                  <a16:creationId xmlns:a16="http://schemas.microsoft.com/office/drawing/2014/main" id="{47AD219E-C51F-4F1E-BC5B-33602B9E892D}"/>
                </a:ext>
              </a:extLst>
            </p:cNvPr>
            <p:cNvSpPr>
              <a:spLocks/>
            </p:cNvSpPr>
            <p:nvPr>
              <p:custDataLst>
                <p:tags r:id="rId351"/>
              </p:custDataLst>
            </p:nvPr>
          </p:nvSpPr>
          <p:spPr bwMode="auto">
            <a:xfrm>
              <a:off x="8897939" y="2047875"/>
              <a:ext cx="14287" cy="57150"/>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2" name="Freeform 514">
              <a:extLst>
                <a:ext uri="{FF2B5EF4-FFF2-40B4-BE49-F238E27FC236}">
                  <a16:creationId xmlns:a16="http://schemas.microsoft.com/office/drawing/2014/main" id="{507476B4-F630-4073-A7E0-D2B79FBDD471}"/>
                </a:ext>
              </a:extLst>
            </p:cNvPr>
            <p:cNvSpPr>
              <a:spLocks/>
            </p:cNvSpPr>
            <p:nvPr>
              <p:custDataLst>
                <p:tags r:id="rId352"/>
              </p:custDataLst>
            </p:nvPr>
          </p:nvSpPr>
          <p:spPr bwMode="auto">
            <a:xfrm>
              <a:off x="8909051" y="2076451"/>
              <a:ext cx="3175" cy="60325"/>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3" name="Freeform 515">
              <a:extLst>
                <a:ext uri="{FF2B5EF4-FFF2-40B4-BE49-F238E27FC236}">
                  <a16:creationId xmlns:a16="http://schemas.microsoft.com/office/drawing/2014/main" id="{BD990DD2-94E5-4ECD-BB27-EEB129BBAA08}"/>
                </a:ext>
              </a:extLst>
            </p:cNvPr>
            <p:cNvSpPr>
              <a:spLocks/>
            </p:cNvSpPr>
            <p:nvPr>
              <p:custDataLst>
                <p:tags r:id="rId353"/>
              </p:custDataLst>
            </p:nvPr>
          </p:nvSpPr>
          <p:spPr bwMode="auto">
            <a:xfrm>
              <a:off x="8896351" y="2159001"/>
              <a:ext cx="9525" cy="55563"/>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4" name="Freeform 516">
              <a:extLst>
                <a:ext uri="{FF2B5EF4-FFF2-40B4-BE49-F238E27FC236}">
                  <a16:creationId xmlns:a16="http://schemas.microsoft.com/office/drawing/2014/main" id="{E764283C-4859-4DF8-B034-356544203C2F}"/>
                </a:ext>
              </a:extLst>
            </p:cNvPr>
            <p:cNvSpPr>
              <a:spLocks/>
            </p:cNvSpPr>
            <p:nvPr>
              <p:custDataLst>
                <p:tags r:id="rId354"/>
              </p:custDataLst>
            </p:nvPr>
          </p:nvSpPr>
          <p:spPr bwMode="auto">
            <a:xfrm>
              <a:off x="8874125" y="2193925"/>
              <a:ext cx="0" cy="58738"/>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5" name="Freeform 517">
              <a:extLst>
                <a:ext uri="{FF2B5EF4-FFF2-40B4-BE49-F238E27FC236}">
                  <a16:creationId xmlns:a16="http://schemas.microsoft.com/office/drawing/2014/main" id="{5674EFC7-FD5D-46BB-B148-66422382DB4C}"/>
                </a:ext>
              </a:extLst>
            </p:cNvPr>
            <p:cNvSpPr>
              <a:spLocks/>
            </p:cNvSpPr>
            <p:nvPr>
              <p:custDataLst>
                <p:tags r:id="rId355"/>
              </p:custDataLst>
            </p:nvPr>
          </p:nvSpPr>
          <p:spPr bwMode="auto">
            <a:xfrm>
              <a:off x="8874125" y="2193925"/>
              <a:ext cx="7938" cy="58738"/>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6" name="Freeform 518">
              <a:extLst>
                <a:ext uri="{FF2B5EF4-FFF2-40B4-BE49-F238E27FC236}">
                  <a16:creationId xmlns:a16="http://schemas.microsoft.com/office/drawing/2014/main" id="{C63152EC-9153-4E7C-89EF-32AEC5749DD3}"/>
                </a:ext>
              </a:extLst>
            </p:cNvPr>
            <p:cNvSpPr>
              <a:spLocks/>
            </p:cNvSpPr>
            <p:nvPr>
              <p:custDataLst>
                <p:tags r:id="rId356"/>
              </p:custDataLst>
            </p:nvPr>
          </p:nvSpPr>
          <p:spPr bwMode="auto">
            <a:xfrm>
              <a:off x="8628063" y="1781176"/>
              <a:ext cx="17462" cy="60325"/>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7" name="Freeform 519">
              <a:extLst>
                <a:ext uri="{FF2B5EF4-FFF2-40B4-BE49-F238E27FC236}">
                  <a16:creationId xmlns:a16="http://schemas.microsoft.com/office/drawing/2014/main" id="{758247B8-E1A3-414B-81DC-FE55664F2BE0}"/>
                </a:ext>
              </a:extLst>
            </p:cNvPr>
            <p:cNvSpPr>
              <a:spLocks/>
            </p:cNvSpPr>
            <p:nvPr>
              <p:custDataLst>
                <p:tags r:id="rId357"/>
              </p:custDataLst>
            </p:nvPr>
          </p:nvSpPr>
          <p:spPr bwMode="auto">
            <a:xfrm>
              <a:off x="5943601" y="1920875"/>
              <a:ext cx="47625" cy="58738"/>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8" name="Freeform 520">
              <a:extLst>
                <a:ext uri="{FF2B5EF4-FFF2-40B4-BE49-F238E27FC236}">
                  <a16:creationId xmlns:a16="http://schemas.microsoft.com/office/drawing/2014/main" id="{322C8856-D001-42D5-B625-93B81AD9E79F}"/>
                </a:ext>
              </a:extLst>
            </p:cNvPr>
            <p:cNvSpPr>
              <a:spLocks/>
            </p:cNvSpPr>
            <p:nvPr>
              <p:custDataLst>
                <p:tags r:id="rId358"/>
              </p:custDataLst>
            </p:nvPr>
          </p:nvSpPr>
          <p:spPr bwMode="auto">
            <a:xfrm>
              <a:off x="6392863" y="1512889"/>
              <a:ext cx="42862" cy="58737"/>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9" name="Freeform 521">
              <a:extLst>
                <a:ext uri="{FF2B5EF4-FFF2-40B4-BE49-F238E27FC236}">
                  <a16:creationId xmlns:a16="http://schemas.microsoft.com/office/drawing/2014/main" id="{76B90AE1-83B5-4AFC-9145-292BD4CBBB3E}"/>
                </a:ext>
              </a:extLst>
            </p:cNvPr>
            <p:cNvSpPr>
              <a:spLocks/>
            </p:cNvSpPr>
            <p:nvPr>
              <p:custDataLst>
                <p:tags r:id="rId359"/>
              </p:custDataLst>
            </p:nvPr>
          </p:nvSpPr>
          <p:spPr bwMode="auto">
            <a:xfrm>
              <a:off x="6427788" y="1325563"/>
              <a:ext cx="228600" cy="163512"/>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0" name="Freeform 522">
              <a:extLst>
                <a:ext uri="{FF2B5EF4-FFF2-40B4-BE49-F238E27FC236}">
                  <a16:creationId xmlns:a16="http://schemas.microsoft.com/office/drawing/2014/main" id="{645BA16B-20DF-4BA4-BAFC-B494D47750CB}"/>
                </a:ext>
              </a:extLst>
            </p:cNvPr>
            <p:cNvSpPr>
              <a:spLocks/>
            </p:cNvSpPr>
            <p:nvPr>
              <p:custDataLst>
                <p:tags r:id="rId360"/>
              </p:custDataLst>
            </p:nvPr>
          </p:nvSpPr>
          <p:spPr bwMode="auto">
            <a:xfrm>
              <a:off x="6219825" y="1636713"/>
              <a:ext cx="31750" cy="55562"/>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1" name="Freeform 523">
              <a:extLst>
                <a:ext uri="{FF2B5EF4-FFF2-40B4-BE49-F238E27FC236}">
                  <a16:creationId xmlns:a16="http://schemas.microsoft.com/office/drawing/2014/main" id="{CD89FCFD-9CF6-4991-8D55-E07A78649CFB}"/>
                </a:ext>
              </a:extLst>
            </p:cNvPr>
            <p:cNvSpPr>
              <a:spLocks/>
            </p:cNvSpPr>
            <p:nvPr>
              <p:custDataLst>
                <p:tags r:id="rId361"/>
              </p:custDataLst>
            </p:nvPr>
          </p:nvSpPr>
          <p:spPr bwMode="auto">
            <a:xfrm>
              <a:off x="8524875" y="1933575"/>
              <a:ext cx="196850" cy="268288"/>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572" name="Group 524">
              <a:extLst>
                <a:ext uri="{FF2B5EF4-FFF2-40B4-BE49-F238E27FC236}">
                  <a16:creationId xmlns:a16="http://schemas.microsoft.com/office/drawing/2014/main" id="{DE64A9EC-C30C-4349-9FD4-438105C21BF5}"/>
                </a:ext>
              </a:extLst>
            </p:cNvPr>
            <p:cNvGrpSpPr>
              <a:grpSpLocks/>
            </p:cNvGrpSpPr>
            <p:nvPr>
              <p:custDataLst>
                <p:tags r:id="rId362"/>
              </p:custDataLst>
            </p:nvPr>
          </p:nvGrpSpPr>
          <p:grpSpPr bwMode="auto">
            <a:xfrm>
              <a:off x="7315201" y="1889126"/>
              <a:ext cx="671513" cy="384175"/>
              <a:chOff x="4115" y="1551"/>
              <a:chExt cx="504" cy="244"/>
            </a:xfrm>
          </p:grpSpPr>
          <p:sp>
            <p:nvSpPr>
              <p:cNvPr id="2573" name="Freeform 525">
                <a:extLst>
                  <a:ext uri="{FF2B5EF4-FFF2-40B4-BE49-F238E27FC236}">
                    <a16:creationId xmlns:a16="http://schemas.microsoft.com/office/drawing/2014/main" id="{90D5045B-43FA-47CF-80B7-34E99F528CF4}"/>
                  </a:ext>
                </a:extLst>
              </p:cNvPr>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GB"/>
              </a:p>
            </p:txBody>
          </p:sp>
          <p:sp>
            <p:nvSpPr>
              <p:cNvPr id="2574" name="Freeform 526">
                <a:extLst>
                  <a:ext uri="{FF2B5EF4-FFF2-40B4-BE49-F238E27FC236}">
                    <a16:creationId xmlns:a16="http://schemas.microsoft.com/office/drawing/2014/main" id="{C15537A1-DD52-4100-B7CD-D6EDA3C8CAFE}"/>
                  </a:ext>
                </a:extLst>
              </p:cNvPr>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575" name="Freeform 527">
              <a:extLst>
                <a:ext uri="{FF2B5EF4-FFF2-40B4-BE49-F238E27FC236}">
                  <a16:creationId xmlns:a16="http://schemas.microsoft.com/office/drawing/2014/main" id="{73BFE2A0-E774-4776-A018-B0DC41BD2E8C}"/>
                </a:ext>
              </a:extLst>
            </p:cNvPr>
            <p:cNvSpPr>
              <a:spLocks/>
            </p:cNvSpPr>
            <p:nvPr>
              <p:custDataLst>
                <p:tags r:id="rId363"/>
              </p:custDataLst>
            </p:nvPr>
          </p:nvSpPr>
          <p:spPr bwMode="auto">
            <a:xfrm>
              <a:off x="6372226" y="2638426"/>
              <a:ext cx="530225" cy="511175"/>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6" name="Freeform 528">
              <a:extLst>
                <a:ext uri="{FF2B5EF4-FFF2-40B4-BE49-F238E27FC236}">
                  <a16:creationId xmlns:a16="http://schemas.microsoft.com/office/drawing/2014/main" id="{97DA4F46-9E84-405D-ABE7-73A25583B1F7}"/>
                </a:ext>
              </a:extLst>
            </p:cNvPr>
            <p:cNvSpPr>
              <a:spLocks/>
            </p:cNvSpPr>
            <p:nvPr>
              <p:custDataLst>
                <p:tags r:id="rId364"/>
              </p:custDataLst>
            </p:nvPr>
          </p:nvSpPr>
          <p:spPr bwMode="auto">
            <a:xfrm>
              <a:off x="5846763" y="2182813"/>
              <a:ext cx="57150" cy="57150"/>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7" name="Freeform 529">
              <a:extLst>
                <a:ext uri="{FF2B5EF4-FFF2-40B4-BE49-F238E27FC236}">
                  <a16:creationId xmlns:a16="http://schemas.microsoft.com/office/drawing/2014/main" id="{29E0A4D6-35C7-4AAA-87C8-267682620751}"/>
                </a:ext>
              </a:extLst>
            </p:cNvPr>
            <p:cNvSpPr>
              <a:spLocks/>
            </p:cNvSpPr>
            <p:nvPr>
              <p:custDataLst>
                <p:tags r:id="rId365"/>
              </p:custDataLst>
            </p:nvPr>
          </p:nvSpPr>
          <p:spPr bwMode="auto">
            <a:xfrm>
              <a:off x="5586414" y="2395538"/>
              <a:ext cx="15875" cy="57150"/>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8" name="Freeform 530">
              <a:extLst>
                <a:ext uri="{FF2B5EF4-FFF2-40B4-BE49-F238E27FC236}">
                  <a16:creationId xmlns:a16="http://schemas.microsoft.com/office/drawing/2014/main" id="{EF8B7AB5-8CD4-4A13-9CF0-1E553FE70EBF}"/>
                </a:ext>
              </a:extLst>
            </p:cNvPr>
            <p:cNvSpPr>
              <a:spLocks/>
            </p:cNvSpPr>
            <p:nvPr>
              <p:custDataLst>
                <p:tags r:id="rId366"/>
              </p:custDataLst>
            </p:nvPr>
          </p:nvSpPr>
          <p:spPr bwMode="auto">
            <a:xfrm>
              <a:off x="5178426" y="2741613"/>
              <a:ext cx="28575" cy="57150"/>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9" name="Freeform 531">
              <a:extLst>
                <a:ext uri="{FF2B5EF4-FFF2-40B4-BE49-F238E27FC236}">
                  <a16:creationId xmlns:a16="http://schemas.microsoft.com/office/drawing/2014/main" id="{89C15220-ACE3-46DF-A10F-D27C8CCBE443}"/>
                </a:ext>
              </a:extLst>
            </p:cNvPr>
            <p:cNvSpPr>
              <a:spLocks/>
            </p:cNvSpPr>
            <p:nvPr>
              <p:custDataLst>
                <p:tags r:id="rId367"/>
              </p:custDataLst>
            </p:nvPr>
          </p:nvSpPr>
          <p:spPr bwMode="auto">
            <a:xfrm>
              <a:off x="5119688" y="2757489"/>
              <a:ext cx="23812" cy="60325"/>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0" name="Freeform 532">
              <a:extLst>
                <a:ext uri="{FF2B5EF4-FFF2-40B4-BE49-F238E27FC236}">
                  <a16:creationId xmlns:a16="http://schemas.microsoft.com/office/drawing/2014/main" id="{F3270804-075A-4E9A-8825-C12723D86FDE}"/>
                </a:ext>
              </a:extLst>
            </p:cNvPr>
            <p:cNvSpPr>
              <a:spLocks/>
            </p:cNvSpPr>
            <p:nvPr>
              <p:custDataLst>
                <p:tags r:id="rId368"/>
              </p:custDataLst>
            </p:nvPr>
          </p:nvSpPr>
          <p:spPr bwMode="auto">
            <a:xfrm>
              <a:off x="5094288" y="2751138"/>
              <a:ext cx="6350" cy="57150"/>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1" name="Freeform 533">
              <a:extLst>
                <a:ext uri="{FF2B5EF4-FFF2-40B4-BE49-F238E27FC236}">
                  <a16:creationId xmlns:a16="http://schemas.microsoft.com/office/drawing/2014/main" id="{65691B36-BCB4-422B-9944-732197D81A35}"/>
                </a:ext>
              </a:extLst>
            </p:cNvPr>
            <p:cNvSpPr>
              <a:spLocks/>
            </p:cNvSpPr>
            <p:nvPr>
              <p:custDataLst>
                <p:tags r:id="rId369"/>
              </p:custDataLst>
            </p:nvPr>
          </p:nvSpPr>
          <p:spPr bwMode="auto">
            <a:xfrm>
              <a:off x="6365876" y="2479675"/>
              <a:ext cx="174625" cy="158750"/>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a:p>
          </p:txBody>
        </p:sp>
        <p:sp>
          <p:nvSpPr>
            <p:cNvPr id="2582" name="Freeform 534">
              <a:extLst>
                <a:ext uri="{FF2B5EF4-FFF2-40B4-BE49-F238E27FC236}">
                  <a16:creationId xmlns:a16="http://schemas.microsoft.com/office/drawing/2014/main" id="{EAAC89F0-6FDF-4594-B351-7299718A3474}"/>
                </a:ext>
              </a:extLst>
            </p:cNvPr>
            <p:cNvSpPr>
              <a:spLocks/>
            </p:cNvSpPr>
            <p:nvPr>
              <p:custDataLst>
                <p:tags r:id="rId370"/>
              </p:custDataLst>
            </p:nvPr>
          </p:nvSpPr>
          <p:spPr bwMode="auto">
            <a:xfrm>
              <a:off x="8459788" y="2860676"/>
              <a:ext cx="42862" cy="79375"/>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GB"/>
            </a:p>
          </p:txBody>
        </p:sp>
        <p:grpSp>
          <p:nvGrpSpPr>
            <p:cNvPr id="2583" name="Group 535">
              <a:extLst>
                <a:ext uri="{FF2B5EF4-FFF2-40B4-BE49-F238E27FC236}">
                  <a16:creationId xmlns:a16="http://schemas.microsoft.com/office/drawing/2014/main" id="{C13F2CED-1ED9-462F-86B7-C77024E9754F}"/>
                </a:ext>
              </a:extLst>
            </p:cNvPr>
            <p:cNvGrpSpPr>
              <a:grpSpLocks/>
            </p:cNvGrpSpPr>
            <p:nvPr>
              <p:custDataLst>
                <p:tags r:id="rId371"/>
              </p:custDataLst>
            </p:nvPr>
          </p:nvGrpSpPr>
          <p:grpSpPr bwMode="auto">
            <a:xfrm>
              <a:off x="6107113" y="2328863"/>
              <a:ext cx="482600" cy="201612"/>
              <a:chOff x="3289" y="1830"/>
              <a:chExt cx="363" cy="128"/>
            </a:xfrm>
          </p:grpSpPr>
          <p:sp>
            <p:nvSpPr>
              <p:cNvPr id="2584" name="Freeform 536">
                <a:extLst>
                  <a:ext uri="{FF2B5EF4-FFF2-40B4-BE49-F238E27FC236}">
                    <a16:creationId xmlns:a16="http://schemas.microsoft.com/office/drawing/2014/main" id="{0525EAD8-E5E7-4280-82C9-56EC55742ADE}"/>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5" name="Freeform 537">
                <a:extLst>
                  <a:ext uri="{FF2B5EF4-FFF2-40B4-BE49-F238E27FC236}">
                    <a16:creationId xmlns:a16="http://schemas.microsoft.com/office/drawing/2014/main" id="{46CD70AC-58DC-4AE7-88A8-F4FEF5CADA2D}"/>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6" name="Freeform 538">
                <a:extLst>
                  <a:ext uri="{FF2B5EF4-FFF2-40B4-BE49-F238E27FC236}">
                    <a16:creationId xmlns:a16="http://schemas.microsoft.com/office/drawing/2014/main" id="{4314DDEA-DCC5-4C8B-95A6-2BA08E1CF651}"/>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7" name="Freeform 539">
                <a:extLst>
                  <a:ext uri="{FF2B5EF4-FFF2-40B4-BE49-F238E27FC236}">
                    <a16:creationId xmlns:a16="http://schemas.microsoft.com/office/drawing/2014/main" id="{7BEF5B87-8221-419F-9023-65A09FC1ADFC}"/>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8" name="Freeform 540">
                <a:extLst>
                  <a:ext uri="{FF2B5EF4-FFF2-40B4-BE49-F238E27FC236}">
                    <a16:creationId xmlns:a16="http://schemas.microsoft.com/office/drawing/2014/main" id="{39341ED1-2F52-43A6-AF14-7D026F933AA7}"/>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589" name="Freeform 541">
              <a:extLst>
                <a:ext uri="{FF2B5EF4-FFF2-40B4-BE49-F238E27FC236}">
                  <a16:creationId xmlns:a16="http://schemas.microsoft.com/office/drawing/2014/main" id="{10F9CE37-2350-4FA5-A632-1268A209F6FE}"/>
                </a:ext>
              </a:extLst>
            </p:cNvPr>
            <p:cNvSpPr>
              <a:spLocks/>
            </p:cNvSpPr>
            <p:nvPr>
              <p:custDataLst>
                <p:tags r:id="rId372"/>
              </p:custDataLst>
            </p:nvPr>
          </p:nvSpPr>
          <p:spPr bwMode="auto">
            <a:xfrm>
              <a:off x="4095751" y="3481389"/>
              <a:ext cx="100013" cy="122237"/>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0" name="Freeform 542">
              <a:extLst>
                <a:ext uri="{FF2B5EF4-FFF2-40B4-BE49-F238E27FC236}">
                  <a16:creationId xmlns:a16="http://schemas.microsoft.com/office/drawing/2014/main" id="{3478EC99-C73A-4D12-AE10-514045354E0C}"/>
                </a:ext>
              </a:extLst>
            </p:cNvPr>
            <p:cNvSpPr>
              <a:spLocks/>
            </p:cNvSpPr>
            <p:nvPr>
              <p:custDataLst>
                <p:tags r:id="rId373"/>
              </p:custDataLst>
            </p:nvPr>
          </p:nvSpPr>
          <p:spPr bwMode="auto">
            <a:xfrm>
              <a:off x="8040688" y="2917825"/>
              <a:ext cx="207962" cy="458788"/>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GB"/>
            </a:p>
          </p:txBody>
        </p:sp>
        <p:sp>
          <p:nvSpPr>
            <p:cNvPr id="2591" name="Freeform 543">
              <a:extLst>
                <a:ext uri="{FF2B5EF4-FFF2-40B4-BE49-F238E27FC236}">
                  <a16:creationId xmlns:a16="http://schemas.microsoft.com/office/drawing/2014/main" id="{4078AE55-B454-44ED-B30E-7A3B294B5445}"/>
                </a:ext>
              </a:extLst>
            </p:cNvPr>
            <p:cNvSpPr>
              <a:spLocks/>
            </p:cNvSpPr>
            <p:nvPr>
              <p:custDataLst>
                <p:tags r:id="rId374"/>
              </p:custDataLst>
            </p:nvPr>
          </p:nvSpPr>
          <p:spPr bwMode="auto">
            <a:xfrm>
              <a:off x="8128000" y="3603625"/>
              <a:ext cx="25400" cy="57150"/>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2592" name="Freeform 544">
              <a:extLst>
                <a:ext uri="{FF2B5EF4-FFF2-40B4-BE49-F238E27FC236}">
                  <a16:creationId xmlns:a16="http://schemas.microsoft.com/office/drawing/2014/main" id="{DD3DE73F-5845-4AC4-AADE-EED0A1A1CCCA}"/>
                </a:ext>
              </a:extLst>
            </p:cNvPr>
            <p:cNvSpPr>
              <a:spLocks/>
            </p:cNvSpPr>
            <p:nvPr>
              <p:custDataLst>
                <p:tags r:id="rId375"/>
              </p:custDataLst>
            </p:nvPr>
          </p:nvSpPr>
          <p:spPr bwMode="auto">
            <a:xfrm>
              <a:off x="6819901" y="2862263"/>
              <a:ext cx="174625" cy="271462"/>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3" name="Freeform 545">
              <a:extLst>
                <a:ext uri="{FF2B5EF4-FFF2-40B4-BE49-F238E27FC236}">
                  <a16:creationId xmlns:a16="http://schemas.microsoft.com/office/drawing/2014/main" id="{9BAA4CEF-9693-47F7-8EC1-F98154A556BF}"/>
                </a:ext>
              </a:extLst>
            </p:cNvPr>
            <p:cNvSpPr>
              <a:spLocks/>
            </p:cNvSpPr>
            <p:nvPr>
              <p:custDataLst>
                <p:tags r:id="rId376"/>
              </p:custDataLst>
            </p:nvPr>
          </p:nvSpPr>
          <p:spPr bwMode="auto">
            <a:xfrm>
              <a:off x="5546725" y="2916238"/>
              <a:ext cx="376238" cy="385762"/>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GB"/>
            </a:p>
          </p:txBody>
        </p:sp>
        <p:sp>
          <p:nvSpPr>
            <p:cNvPr id="2594" name="Freeform 546">
              <a:extLst>
                <a:ext uri="{FF2B5EF4-FFF2-40B4-BE49-F238E27FC236}">
                  <a16:creationId xmlns:a16="http://schemas.microsoft.com/office/drawing/2014/main" id="{F68A0DE3-EE7E-4A21-A15D-B6A4C402DAB9}"/>
                </a:ext>
              </a:extLst>
            </p:cNvPr>
            <p:cNvSpPr>
              <a:spLocks/>
            </p:cNvSpPr>
            <p:nvPr>
              <p:custDataLst>
                <p:tags r:id="rId377"/>
              </p:custDataLst>
            </p:nvPr>
          </p:nvSpPr>
          <p:spPr bwMode="auto">
            <a:xfrm>
              <a:off x="5216525" y="2533650"/>
              <a:ext cx="300038" cy="260350"/>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5" name="Freeform 547">
              <a:extLst>
                <a:ext uri="{FF2B5EF4-FFF2-40B4-BE49-F238E27FC236}">
                  <a16:creationId xmlns:a16="http://schemas.microsoft.com/office/drawing/2014/main" id="{46258FFE-D359-48E9-80D3-32E2BEF653F8}"/>
                </a:ext>
              </a:extLst>
            </p:cNvPr>
            <p:cNvSpPr>
              <a:spLocks/>
            </p:cNvSpPr>
            <p:nvPr>
              <p:custDataLst>
                <p:tags r:id="rId378"/>
              </p:custDataLst>
            </p:nvPr>
          </p:nvSpPr>
          <p:spPr bwMode="auto">
            <a:xfrm>
              <a:off x="5916614" y="1463676"/>
              <a:ext cx="236537" cy="92075"/>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6" name="Freeform 548">
              <a:extLst>
                <a:ext uri="{FF2B5EF4-FFF2-40B4-BE49-F238E27FC236}">
                  <a16:creationId xmlns:a16="http://schemas.microsoft.com/office/drawing/2014/main" id="{8E2F438B-2397-4B34-ABA0-55B652468D75}"/>
                </a:ext>
              </a:extLst>
            </p:cNvPr>
            <p:cNvSpPr>
              <a:spLocks/>
            </p:cNvSpPr>
            <p:nvPr>
              <p:custDataLst>
                <p:tags r:id="rId379"/>
              </p:custDataLst>
            </p:nvPr>
          </p:nvSpPr>
          <p:spPr bwMode="auto">
            <a:xfrm>
              <a:off x="6427788" y="1447801"/>
              <a:ext cx="107950" cy="60325"/>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7" name="Freeform 549">
              <a:extLst>
                <a:ext uri="{FF2B5EF4-FFF2-40B4-BE49-F238E27FC236}">
                  <a16:creationId xmlns:a16="http://schemas.microsoft.com/office/drawing/2014/main" id="{CF63BDD6-D7BD-4C55-87B0-EFD9C17FDB3A}"/>
                </a:ext>
              </a:extLst>
            </p:cNvPr>
            <p:cNvSpPr>
              <a:spLocks/>
            </p:cNvSpPr>
            <p:nvPr>
              <p:custDataLst>
                <p:tags r:id="rId380"/>
              </p:custDataLst>
            </p:nvPr>
          </p:nvSpPr>
          <p:spPr bwMode="auto">
            <a:xfrm>
              <a:off x="6570663" y="1430338"/>
              <a:ext cx="63500" cy="57150"/>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8" name="Freeform 550">
              <a:extLst>
                <a:ext uri="{FF2B5EF4-FFF2-40B4-BE49-F238E27FC236}">
                  <a16:creationId xmlns:a16="http://schemas.microsoft.com/office/drawing/2014/main" id="{141E68DD-4B8A-4060-AE88-CA1AB70B3732}"/>
                </a:ext>
              </a:extLst>
            </p:cNvPr>
            <p:cNvSpPr>
              <a:spLocks/>
            </p:cNvSpPr>
            <p:nvPr>
              <p:custDataLst>
                <p:tags r:id="rId381"/>
              </p:custDataLst>
            </p:nvPr>
          </p:nvSpPr>
          <p:spPr bwMode="auto">
            <a:xfrm>
              <a:off x="6607176" y="1438275"/>
              <a:ext cx="130175" cy="57150"/>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550" name="Title 1">
            <a:extLst>
              <a:ext uri="{FF2B5EF4-FFF2-40B4-BE49-F238E27FC236}">
                <a16:creationId xmlns:a16="http://schemas.microsoft.com/office/drawing/2014/main" id="{526AC506-39C5-49DD-97E0-0868A00AB354}"/>
              </a:ext>
            </a:extLst>
          </p:cNvPr>
          <p:cNvSpPr txBox="1">
            <a:spLocks/>
          </p:cNvSpPr>
          <p:nvPr/>
        </p:nvSpPr>
        <p:spPr>
          <a:xfrm>
            <a:off x="974458" y="603156"/>
            <a:ext cx="8695072" cy="826458"/>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A small unimportant region</a:t>
            </a:r>
          </a:p>
        </p:txBody>
      </p:sp>
      <p:sp>
        <p:nvSpPr>
          <p:cNvPr id="4" name="Oval 3">
            <a:extLst>
              <a:ext uri="{FF2B5EF4-FFF2-40B4-BE49-F238E27FC236}">
                <a16:creationId xmlns:a16="http://schemas.microsoft.com/office/drawing/2014/main" id="{1C70B37E-98C2-4AE5-9C84-4E0C148B157A}"/>
              </a:ext>
            </a:extLst>
          </p:cNvPr>
          <p:cNvSpPr/>
          <p:nvPr/>
        </p:nvSpPr>
        <p:spPr>
          <a:xfrm rot="20012426" flipH="1">
            <a:off x="6527174" y="3007323"/>
            <a:ext cx="201610" cy="39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TextBox 552">
            <a:extLst>
              <a:ext uri="{FF2B5EF4-FFF2-40B4-BE49-F238E27FC236}">
                <a16:creationId xmlns:a16="http://schemas.microsoft.com/office/drawing/2014/main" id="{C23E6A55-6321-42BC-8072-3FBCF8E8C6F1}"/>
              </a:ext>
            </a:extLst>
          </p:cNvPr>
          <p:cNvSpPr txBox="1"/>
          <p:nvPr/>
        </p:nvSpPr>
        <p:spPr>
          <a:xfrm>
            <a:off x="-8876" y="6294120"/>
            <a:ext cx="1100320" cy="584775"/>
          </a:xfrm>
          <a:prstGeom prst="rect">
            <a:avLst/>
          </a:prstGeom>
          <a:solidFill>
            <a:srgbClr val="FFFF00"/>
          </a:solidFill>
          <a:ln w="38100">
            <a:solidFill>
              <a:schemeClr val="tx1"/>
            </a:solidFill>
          </a:ln>
        </p:spPr>
        <p:txBody>
          <a:bodyPr wrap="square" rtlCol="0">
            <a:spAutoFit/>
          </a:bodyPr>
          <a:lstStyle/>
          <a:p>
            <a:pPr algn="ctr"/>
            <a:fld id="{B8D4D8F1-594F-4164-A7A5-512E320BA361}" type="slidenum">
              <a:rPr lang="en-GB" sz="3200" smtClean="0">
                <a:solidFill>
                  <a:srgbClr val="FF0000"/>
                </a:solidFill>
              </a:rPr>
              <a:pPr algn="ctr"/>
              <a:t>9</a:t>
            </a:fld>
            <a:endParaRPr lang="en-GB" sz="3200" dirty="0">
              <a:solidFill>
                <a:srgbClr val="FF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4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2135</TotalTime>
  <Words>1448</Words>
  <Application>Microsoft Office PowerPoint</Application>
  <PresentationFormat>Widescreen</PresentationFormat>
  <Paragraphs>256</Paragraphs>
  <Slides>45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Constantia</vt:lpstr>
      <vt:lpstr>Wingdings 2</vt:lpstr>
      <vt:lpstr>Flow</vt:lpstr>
      <vt:lpstr>The relationship between Judaism, Christianity, Islam</vt:lpstr>
      <vt:lpstr>Synopsis</vt:lpstr>
      <vt:lpstr>The speaker</vt:lpstr>
      <vt:lpstr>Mohammed Amin</vt:lpstr>
      <vt:lpstr>Ways of thinking about religion</vt:lpstr>
      <vt:lpstr>The believer</vt:lpstr>
      <vt:lpstr>The academic</vt:lpstr>
      <vt:lpstr>Academic Historical development</vt:lpstr>
      <vt:lpstr>PowerPoint Presentation</vt:lpstr>
      <vt:lpstr>PowerPoint Presentation</vt:lpstr>
      <vt:lpstr>Abraham</vt:lpstr>
      <vt:lpstr>PowerPoint Presentation</vt:lpstr>
      <vt:lpstr>The region around 600 AD</vt:lpstr>
      <vt:lpstr>Triangulating  the Abrahamic faiths</vt:lpstr>
      <vt:lpstr>What a senior Christian said to me</vt:lpstr>
      <vt:lpstr>What you can measure</vt:lpstr>
      <vt:lpstr>Religious texts</vt:lpstr>
      <vt:lpstr>Prophets: Judaism</vt:lpstr>
      <vt:lpstr>Prophets: Judaism &amp; Christianity</vt:lpstr>
      <vt:lpstr>Prophets: Judaism, Christianity &amp; Islam</vt:lpstr>
      <vt:lpstr>Who the Quran names</vt:lpstr>
      <vt:lpstr>What you believe</vt:lpstr>
      <vt:lpstr>The nature of God – Judaism</vt:lpstr>
      <vt:lpstr>The nature of God – Islam</vt:lpstr>
      <vt:lpstr>The nature of God – Christianity</vt:lpstr>
      <vt:lpstr>What you believe</vt:lpstr>
      <vt:lpstr>Jesus in Christian creed</vt:lpstr>
      <vt:lpstr>Quran on nature of Jesus</vt:lpstr>
      <vt:lpstr>Judaism and Jesus</vt:lpstr>
      <vt:lpstr>What you believe</vt:lpstr>
      <vt:lpstr>Salvation (Roman Catholic)</vt:lpstr>
      <vt:lpstr>Salvation in Judaism &amp; Islam </vt:lpstr>
      <vt:lpstr>What you believe</vt:lpstr>
      <vt:lpstr>Outside the Church there is no salvation</vt:lpstr>
      <vt:lpstr>Islam is non-exclusive</vt:lpstr>
      <vt:lpstr>Judaism – God legislates for gentiles</vt:lpstr>
      <vt:lpstr>Conclusion</vt:lpstr>
      <vt:lpstr>The real closeness of the three</vt:lpstr>
      <vt:lpstr>Bibliography</vt:lpstr>
      <vt:lpstr>The Bible</vt:lpstr>
      <vt:lpstr>The Quran</vt:lpstr>
      <vt:lpstr>Judaism</vt:lpstr>
      <vt:lpstr>History of Islam</vt:lpstr>
      <vt:lpstr>Jesus from a Muslim perspective</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Islam  Violent Islamist extremism</dc:title>
  <dc:creator>Mohammed Amin</dc:creator>
  <cp:lastModifiedBy>Mohammed Amin</cp:lastModifiedBy>
  <cp:revision>220</cp:revision>
  <cp:lastPrinted>2019-02-28T12:10:20Z</cp:lastPrinted>
  <dcterms:created xsi:type="dcterms:W3CDTF">2013-01-29T13:10:06Z</dcterms:created>
  <dcterms:modified xsi:type="dcterms:W3CDTF">2022-03-23T11:32:45Z</dcterms:modified>
</cp:coreProperties>
</file>